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4"/>
    <p:sldMasterId id="2147483896" r:id="rId5"/>
    <p:sldMasterId id="2147483954" r:id="rId6"/>
    <p:sldMasterId id="2147483967" r:id="rId7"/>
    <p:sldMasterId id="2147483983" r:id="rId8"/>
    <p:sldMasterId id="2147484008" r:id="rId9"/>
    <p:sldMasterId id="2147484029" r:id="rId10"/>
  </p:sldMasterIdLst>
  <p:notesMasterIdLst>
    <p:notesMasterId r:id="rId32"/>
  </p:notesMasterIdLst>
  <p:sldIdLst>
    <p:sldId id="5408" r:id="rId11"/>
    <p:sldId id="5424" r:id="rId12"/>
    <p:sldId id="1698" r:id="rId13"/>
    <p:sldId id="5413" r:id="rId14"/>
    <p:sldId id="1663" r:id="rId15"/>
    <p:sldId id="5420" r:id="rId16"/>
    <p:sldId id="1378" r:id="rId17"/>
    <p:sldId id="5411" r:id="rId18"/>
    <p:sldId id="1655" r:id="rId19"/>
    <p:sldId id="5412" r:id="rId20"/>
    <p:sldId id="5418" r:id="rId21"/>
    <p:sldId id="1658" r:id="rId22"/>
    <p:sldId id="1699" r:id="rId23"/>
    <p:sldId id="1700" r:id="rId24"/>
    <p:sldId id="1701" r:id="rId25"/>
    <p:sldId id="1702" r:id="rId26"/>
    <p:sldId id="5416" r:id="rId27"/>
    <p:sldId id="5422" r:id="rId28"/>
    <p:sldId id="5415" r:id="rId29"/>
    <p:sldId id="5417" r:id="rId30"/>
    <p:sldId id="5421" r:id="rId31"/>
  </p:sldIdLst>
  <p:sldSz cx="12192000" cy="6858000"/>
  <p:notesSz cx="6858000" cy="11906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2F759A-1559-4CFB-B787-8FCB7DAA8658}" v="11" dt="2020-11-02T17:04:07.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68286" autoAdjust="0"/>
  </p:normalViewPr>
  <p:slideViewPr>
    <p:cSldViewPr snapToGrid="0">
      <p:cViewPr varScale="1">
        <p:scale>
          <a:sx n="79" d="100"/>
          <a:sy n="79" d="100"/>
        </p:scale>
        <p:origin x="1068" y="44"/>
      </p:cViewPr>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Cross" userId="b8e5d4c7-9088-4ea5-95da-4ac66e8be126" providerId="ADAL" clId="{AF2F759A-1559-4CFB-B787-8FCB7DAA8658}"/>
    <pc:docChg chg="custSel modSld">
      <pc:chgData name="Holly Cross" userId="b8e5d4c7-9088-4ea5-95da-4ac66e8be126" providerId="ADAL" clId="{AF2F759A-1559-4CFB-B787-8FCB7DAA8658}" dt="2020-11-02T17:04:07.432" v="20" actId="12789"/>
      <pc:docMkLst>
        <pc:docMk/>
      </pc:docMkLst>
      <pc:sldChg chg="addSp delSp modSp">
        <pc:chgData name="Holly Cross" userId="b8e5d4c7-9088-4ea5-95da-4ac66e8be126" providerId="ADAL" clId="{AF2F759A-1559-4CFB-B787-8FCB7DAA8658}" dt="2020-11-02T17:03:28.667" v="11" actId="553"/>
        <pc:sldMkLst>
          <pc:docMk/>
          <pc:sldMk cId="275658503" sldId="5408"/>
        </pc:sldMkLst>
        <pc:picChg chg="del">
          <ac:chgData name="Holly Cross" userId="b8e5d4c7-9088-4ea5-95da-4ac66e8be126" providerId="ADAL" clId="{AF2F759A-1559-4CFB-B787-8FCB7DAA8658}" dt="2020-11-02T17:03:17.641" v="8" actId="478"/>
          <ac:picMkLst>
            <pc:docMk/>
            <pc:sldMk cId="275658503" sldId="5408"/>
            <ac:picMk id="4" creationId="{36322310-E5F4-420A-98E7-865B0B84DC0E}"/>
          </ac:picMkLst>
        </pc:picChg>
        <pc:picChg chg="add del mod">
          <ac:chgData name="Holly Cross" userId="b8e5d4c7-9088-4ea5-95da-4ac66e8be126" providerId="ADAL" clId="{AF2F759A-1559-4CFB-B787-8FCB7DAA8658}" dt="2020-11-02T17:02:46.798" v="3" actId="478"/>
          <ac:picMkLst>
            <pc:docMk/>
            <pc:sldMk cId="275658503" sldId="5408"/>
            <ac:picMk id="5" creationId="{34652115-AB39-40CD-AA89-3F4E325F20A4}"/>
          </ac:picMkLst>
        </pc:picChg>
        <pc:picChg chg="add mod">
          <ac:chgData name="Holly Cross" userId="b8e5d4c7-9088-4ea5-95da-4ac66e8be126" providerId="ADAL" clId="{AF2F759A-1559-4CFB-B787-8FCB7DAA8658}" dt="2020-11-02T17:03:28.667" v="11" actId="553"/>
          <ac:picMkLst>
            <pc:docMk/>
            <pc:sldMk cId="275658503" sldId="5408"/>
            <ac:picMk id="7" creationId="{8C040743-AF4B-4BB5-A474-6D4A9CD8A32B}"/>
          </ac:picMkLst>
        </pc:picChg>
      </pc:sldChg>
      <pc:sldChg chg="addSp delSp modSp">
        <pc:chgData name="Holly Cross" userId="b8e5d4c7-9088-4ea5-95da-4ac66e8be126" providerId="ADAL" clId="{AF2F759A-1559-4CFB-B787-8FCB7DAA8658}" dt="2020-11-02T17:03:48.306" v="16" actId="12788"/>
        <pc:sldMkLst>
          <pc:docMk/>
          <pc:sldMk cId="441698495" sldId="5420"/>
        </pc:sldMkLst>
        <pc:picChg chg="add mod">
          <ac:chgData name="Holly Cross" userId="b8e5d4c7-9088-4ea5-95da-4ac66e8be126" providerId="ADAL" clId="{AF2F759A-1559-4CFB-B787-8FCB7DAA8658}" dt="2020-11-02T17:03:48.306" v="16" actId="12788"/>
          <ac:picMkLst>
            <pc:docMk/>
            <pc:sldMk cId="441698495" sldId="5420"/>
            <ac:picMk id="5" creationId="{1C77D02D-36BA-4043-AF23-E2E4D642794A}"/>
          </ac:picMkLst>
        </pc:picChg>
        <pc:picChg chg="del">
          <ac:chgData name="Holly Cross" userId="b8e5d4c7-9088-4ea5-95da-4ac66e8be126" providerId="ADAL" clId="{AF2F759A-1559-4CFB-B787-8FCB7DAA8658}" dt="2020-11-02T17:03:41.994" v="14" actId="478"/>
          <ac:picMkLst>
            <pc:docMk/>
            <pc:sldMk cId="441698495" sldId="5420"/>
            <ac:picMk id="7" creationId="{35F5E35B-242A-4DC1-858C-2B8B102EC99D}"/>
          </ac:picMkLst>
        </pc:picChg>
      </pc:sldChg>
      <pc:sldChg chg="addSp delSp modSp">
        <pc:chgData name="Holly Cross" userId="b8e5d4c7-9088-4ea5-95da-4ac66e8be126" providerId="ADAL" clId="{AF2F759A-1559-4CFB-B787-8FCB7DAA8658}" dt="2020-11-02T17:04:07.432" v="20" actId="12789"/>
        <pc:sldMkLst>
          <pc:docMk/>
          <pc:sldMk cId="830917872" sldId="5421"/>
        </pc:sldMkLst>
        <pc:picChg chg="del">
          <ac:chgData name="Holly Cross" userId="b8e5d4c7-9088-4ea5-95da-4ac66e8be126" providerId="ADAL" clId="{AF2F759A-1559-4CFB-B787-8FCB7DAA8658}" dt="2020-11-02T17:03:58.538" v="17" actId="478"/>
          <ac:picMkLst>
            <pc:docMk/>
            <pc:sldMk cId="830917872" sldId="5421"/>
            <ac:picMk id="4" creationId="{0212FE63-C335-4D50-AA0D-0D90A0EBBEBF}"/>
          </ac:picMkLst>
        </pc:picChg>
        <pc:picChg chg="add mod">
          <ac:chgData name="Holly Cross" userId="b8e5d4c7-9088-4ea5-95da-4ac66e8be126" providerId="ADAL" clId="{AF2F759A-1559-4CFB-B787-8FCB7DAA8658}" dt="2020-11-02T17:04:07.432" v="20" actId="12789"/>
          <ac:picMkLst>
            <pc:docMk/>
            <pc:sldMk cId="830917872" sldId="5421"/>
            <ac:picMk id="6" creationId="{3D549BA3-F428-4EE9-9A2F-441E124EBCEC}"/>
          </ac:picMkLst>
        </pc:picChg>
      </pc:sldChg>
      <pc:sldChg chg="addSp delSp">
        <pc:chgData name="Holly Cross" userId="b8e5d4c7-9088-4ea5-95da-4ac66e8be126" providerId="ADAL" clId="{AF2F759A-1559-4CFB-B787-8FCB7DAA8658}" dt="2020-11-02T17:03:36.347" v="13"/>
        <pc:sldMkLst>
          <pc:docMk/>
          <pc:sldMk cId="1443879436" sldId="5424"/>
        </pc:sldMkLst>
        <pc:picChg chg="del">
          <ac:chgData name="Holly Cross" userId="b8e5d4c7-9088-4ea5-95da-4ac66e8be126" providerId="ADAL" clId="{AF2F759A-1559-4CFB-B787-8FCB7DAA8658}" dt="2020-11-02T17:03:35.097" v="12" actId="478"/>
          <ac:picMkLst>
            <pc:docMk/>
            <pc:sldMk cId="1443879436" sldId="5424"/>
            <ac:picMk id="4" creationId="{FAC4C056-BBA4-436C-BA69-5E664FDB2CCB}"/>
          </ac:picMkLst>
        </pc:picChg>
        <pc:picChg chg="add">
          <ac:chgData name="Holly Cross" userId="b8e5d4c7-9088-4ea5-95da-4ac66e8be126" providerId="ADAL" clId="{AF2F759A-1559-4CFB-B787-8FCB7DAA8658}" dt="2020-11-02T17:03:36.347" v="13"/>
          <ac:picMkLst>
            <pc:docMk/>
            <pc:sldMk cId="1443879436" sldId="5424"/>
            <ac:picMk id="5" creationId="{B0E929C8-5FE4-4815-AE12-7612FFECC50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76337-9700-4D4F-A8A8-E1591B5681A2}" type="datetimeFigureOut">
              <a:rPr lang="en-US" smtClean="0"/>
              <a:t>11/2/2020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ACB10-CE13-449F-BC6B-288E874B42FB}" type="slidenum">
              <a:rPr lang="en-US" smtClean="0"/>
              <a:t>‹#›</a:t>
            </a:fld>
            <a:endParaRPr lang="en-US" dirty="0"/>
          </a:p>
        </p:txBody>
      </p:sp>
    </p:spTree>
    <p:extLst>
      <p:ext uri="{BB962C8B-B14F-4D97-AF65-F5344CB8AC3E}">
        <p14:creationId xmlns:p14="http://schemas.microsoft.com/office/powerpoint/2010/main" val="362468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ACB10-CE13-449F-BC6B-288E874B42FB}" type="slidenum">
              <a:rPr lang="en-US" smtClean="0"/>
              <a:t>1</a:t>
            </a:fld>
            <a:endParaRPr lang="en-US" dirty="0"/>
          </a:p>
        </p:txBody>
      </p:sp>
    </p:spTree>
    <p:extLst>
      <p:ext uri="{BB962C8B-B14F-4D97-AF65-F5344CB8AC3E}">
        <p14:creationId xmlns:p14="http://schemas.microsoft.com/office/powerpoint/2010/main" val="158794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people in a small group of 2-3 to discuss these two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399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613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7671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978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86144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683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064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dirty="0">
                <a:cs typeface="Calibri"/>
              </a:rPr>
              <a:t>. Show the video clip after you relay the aspirations.  Ask people to listen to identify one new area of new clarity about the Portrait of a Graduate.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5557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dirty="0">
                <a:cs typeface="Calibri"/>
              </a:rPr>
              <a:t>.  Give people a copy of the POG and let them look at it for a few minutes.  Then ask someone to note take and ask for input on these four questions.</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289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95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ACB10-CE13-449F-BC6B-288E874B42FB}" type="slidenum">
              <a:rPr lang="en-US" smtClean="0"/>
              <a:t>2</a:t>
            </a:fld>
            <a:endParaRPr lang="en-US" dirty="0"/>
          </a:p>
        </p:txBody>
      </p:sp>
    </p:spTree>
    <p:extLst>
      <p:ext uri="{BB962C8B-B14F-4D97-AF65-F5344CB8AC3E}">
        <p14:creationId xmlns:p14="http://schemas.microsoft.com/office/powerpoint/2010/main" val="574539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44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979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our vision and the Portrait of a Graduate will help us realize this vision.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0881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Express gratitude to your team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3672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0542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link to Dr. Borchers video</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2687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ACB10-CE13-449F-BC6B-288E874B42FB}" type="slidenum">
              <a:rPr lang="en-US" smtClean="0"/>
              <a:t>7</a:t>
            </a:fld>
            <a:endParaRPr lang="en-US" dirty="0"/>
          </a:p>
        </p:txBody>
      </p:sp>
    </p:spTree>
    <p:extLst>
      <p:ext uri="{BB962C8B-B14F-4D97-AF65-F5344CB8AC3E}">
        <p14:creationId xmlns:p14="http://schemas.microsoft.com/office/powerpoint/2010/main" val="1852945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a:defRPr/>
            </a:pPr>
            <a:r>
              <a:rPr lang="en-US" dirty="0"/>
              <a:t> </a:t>
            </a:r>
            <a:endParaRPr lang="en-US" sz="1200"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10286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AA6FF21-C933-034E-8A18-3B504A3A00D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644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Master" Target="../slideMasters/slideMaster7.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1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B263C-FE7B-459F-95D3-E649C68C48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FA13C6-94F2-4C18-A17D-F080BEB21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72994B-CA19-4814-8E2A-A535C637A60E}"/>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5" name="Footer Placeholder 4">
            <a:extLst>
              <a:ext uri="{FF2B5EF4-FFF2-40B4-BE49-F238E27FC236}">
                <a16:creationId xmlns:a16="http://schemas.microsoft.com/office/drawing/2014/main" id="{14AEBD40-189A-4AFE-B189-72F87549B6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15CFB8-F837-4D79-9845-230A22163B31}"/>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199691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6748-802F-45D3-B4F6-4C4C1F4FA0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B17802-F790-4613-9DA7-02FB502C0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D1405-5D98-4674-B47A-F8B9EFB85669}"/>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5" name="Footer Placeholder 4">
            <a:extLst>
              <a:ext uri="{FF2B5EF4-FFF2-40B4-BE49-F238E27FC236}">
                <a16:creationId xmlns:a16="http://schemas.microsoft.com/office/drawing/2014/main" id="{1907FB37-AC9A-45C4-9995-C6CBFD2264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D09B3B-EEFD-443A-BD2F-B03C90C07CF9}"/>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35555130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IDET / About Me (SG 2017)">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3029745" y="535202"/>
            <a:ext cx="8523196" cy="5600756"/>
          </a:xfrm>
          <a:prstGeom prst="rect">
            <a:avLst/>
          </a:prstGeom>
        </p:spPr>
        <p:txBody>
          <a:bodyPr lIns="0" tIns="0" rIns="0" bIns="0" anchor="t" anchorCtr="0">
            <a:noAutofit/>
          </a:bodyPr>
          <a:lstStyle>
            <a:lvl1pPr marL="0" marR="0" indent="0" algn="l" defTabSz="609585"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1867" b="0" i="0" u="none" strike="noStrike" baseline="0" smtClean="0">
                <a:solidFill>
                  <a:schemeClr val="tx1"/>
                </a:solidFill>
              </a:defRPr>
            </a:lvl1pPr>
            <a:lvl2pPr marL="753514" indent="-380990">
              <a:buFont typeface="Arial" panose="020B0604020202020204" pitchFamily="34" charset="0"/>
              <a:buChar char="•"/>
              <a:defRPr sz="1867" baseline="0"/>
            </a:lvl2pPr>
            <a:lvl3pPr marL="1151438" indent="-380990">
              <a:buFont typeface="Arial" panose="020B0604020202020204" pitchFamily="34" charset="0"/>
              <a:buChar char="•"/>
              <a:defRPr sz="1867" baseline="0"/>
            </a:lvl3pPr>
            <a:lvl4pPr marL="1593811" indent="-380990">
              <a:buFont typeface="Arial" panose="020B0604020202020204" pitchFamily="34" charset="0"/>
              <a:buChar char="•"/>
              <a:defRPr sz="1867"/>
            </a:lvl4pPr>
            <a:lvl5pPr marL="2438339" indent="0">
              <a:buNone/>
              <a:defRPr/>
            </a:lvl5pPr>
          </a:lstStyle>
          <a:p>
            <a:r>
              <a:rPr lang="en-US" dirty="0"/>
              <a:t>This area should include your short bio or introduction. It’s the perfect place to do your AIDET®, a Connect to Purpose and make a personal connection with your audience. The image at left can be your bio photo or a personal photo that connects to your speaking topic. </a:t>
            </a:r>
          </a:p>
        </p:txBody>
      </p:sp>
      <p:sp>
        <p:nvSpPr>
          <p:cNvPr id="4" name="Text Placeholder 3"/>
          <p:cNvSpPr>
            <a:spLocks noGrp="1"/>
          </p:cNvSpPr>
          <p:nvPr>
            <p:ph type="body" sz="quarter" idx="14" hasCustomPrompt="1"/>
          </p:nvPr>
        </p:nvSpPr>
        <p:spPr>
          <a:xfrm>
            <a:off x="563041" y="5186236"/>
            <a:ext cx="2342153" cy="947921"/>
          </a:xfrm>
          <a:prstGeom prst="rect">
            <a:avLst/>
          </a:prstGeom>
        </p:spPr>
        <p:txBody>
          <a:bodyPr lIns="0" tIns="0" rIns="0" bIns="0" anchor="ctr">
            <a:noAutofit/>
          </a:bodyPr>
          <a:lstStyle>
            <a:lvl1pPr marL="0" indent="0">
              <a:lnSpc>
                <a:spcPct val="80000"/>
              </a:lnSpc>
              <a:buNone/>
              <a:defRPr sz="1867" b="1" cap="all">
                <a:solidFill>
                  <a:schemeClr val="bg2"/>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cxnSp>
        <p:nvCxnSpPr>
          <p:cNvPr id="13" name="Straight Connector 12"/>
          <p:cNvCxnSpPr/>
          <p:nvPr userDrawn="1"/>
        </p:nvCxnSpPr>
        <p:spPr>
          <a:xfrm>
            <a:off x="563242" y="5186236"/>
            <a:ext cx="234180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quarter" idx="16" hasCustomPrompt="1"/>
          </p:nvPr>
        </p:nvSpPr>
        <p:spPr>
          <a:xfrm>
            <a:off x="561728" y="3706592"/>
            <a:ext cx="2342153" cy="947921"/>
          </a:xfrm>
          <a:prstGeom prst="rect">
            <a:avLst/>
          </a:prstGeom>
        </p:spPr>
        <p:txBody>
          <a:bodyPr lIns="0" tIns="0" rIns="0" bIns="0" anchor="ctr">
            <a:noAutofit/>
          </a:bodyPr>
          <a:lstStyle>
            <a:lvl1pPr marL="0" indent="0">
              <a:lnSpc>
                <a:spcPct val="80000"/>
              </a:lnSpc>
              <a:buNone/>
              <a:defRPr sz="3200" b="1" cap="all">
                <a:solidFill>
                  <a:schemeClr val="bg2"/>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p:txBody>
      </p:sp>
      <p:sp>
        <p:nvSpPr>
          <p:cNvPr id="11" name="Picture Placeholder 4"/>
          <p:cNvSpPr>
            <a:spLocks noGrp="1"/>
          </p:cNvSpPr>
          <p:nvPr>
            <p:ph type="pic" sz="quarter" idx="15" hasCustomPrompt="1"/>
          </p:nvPr>
        </p:nvSpPr>
        <p:spPr>
          <a:xfrm>
            <a:off x="563555" y="538625"/>
            <a:ext cx="2341804" cy="2795275"/>
          </a:xfrm>
          <a:prstGeom prst="rect">
            <a:avLst/>
          </a:prstGeom>
          <a:solidFill>
            <a:schemeClr val="accent1">
              <a:lumMod val="40000"/>
              <a:lumOff val="60000"/>
            </a:schemeClr>
          </a:solidFill>
          <a:ln>
            <a:solidFill>
              <a:schemeClr val="accent5"/>
            </a:solidFill>
          </a:ln>
        </p:spPr>
        <p:txBody>
          <a:bodyPr anchor="ctr">
            <a:normAutofit/>
          </a:bodyPr>
          <a:lstStyle>
            <a:lvl1pPr marL="0" indent="0" algn="ctr">
              <a:buNone/>
              <a:defRPr sz="1867" b="1" baseline="0"/>
            </a:lvl1pPr>
          </a:lstStyle>
          <a:p>
            <a:r>
              <a:rPr lang="en-US" dirty="0"/>
              <a:t>IMAGE PLACEHOLDER</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10" name="Rectangle 9"/>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5"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5818653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Break (SG 2017)">
    <p:spTree>
      <p:nvGrpSpPr>
        <p:cNvPr id="1" name=""/>
        <p:cNvGrpSpPr/>
        <p:nvPr/>
      </p:nvGrpSpPr>
      <p:grpSpPr>
        <a:xfrm>
          <a:off x="0" y="0"/>
          <a:ext cx="0" cy="0"/>
          <a:chOff x="0" y="0"/>
          <a:chExt cx="0" cy="0"/>
        </a:xfrm>
      </p:grpSpPr>
      <p:sp>
        <p:nvSpPr>
          <p:cNvPr id="6" name="Rectangle 5"/>
          <p:cNvSpPr/>
          <p:nvPr userDrawn="1"/>
        </p:nvSpPr>
        <p:spPr>
          <a:xfrm>
            <a:off x="561452" y="1464024"/>
            <a:ext cx="1334449" cy="1205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7" name="Text Placeholder 6"/>
          <p:cNvSpPr>
            <a:spLocks noGrp="1"/>
          </p:cNvSpPr>
          <p:nvPr>
            <p:ph type="body" sz="quarter" idx="12" hasCustomPrompt="1"/>
          </p:nvPr>
        </p:nvSpPr>
        <p:spPr>
          <a:xfrm>
            <a:off x="572347" y="239614"/>
            <a:ext cx="1323555" cy="1225225"/>
          </a:xfrm>
          <a:prstGeom prst="rect">
            <a:avLst/>
          </a:prstGeom>
        </p:spPr>
        <p:txBody>
          <a:bodyPr>
            <a:noAutofit/>
          </a:bodyPr>
          <a:lstStyle>
            <a:lvl1pPr marL="0" indent="0" algn="ctr">
              <a:buNone/>
              <a:defRPr sz="7333" b="1">
                <a:solidFill>
                  <a:srgbClr val="69C5F4"/>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1</a:t>
            </a:r>
          </a:p>
        </p:txBody>
      </p:sp>
      <p:sp>
        <p:nvSpPr>
          <p:cNvPr id="5" name="Title 1"/>
          <p:cNvSpPr>
            <a:spLocks noGrp="1"/>
          </p:cNvSpPr>
          <p:nvPr>
            <p:ph type="ctrTitle" hasCustomPrompt="1"/>
          </p:nvPr>
        </p:nvSpPr>
        <p:spPr>
          <a:xfrm>
            <a:off x="562180" y="1858200"/>
            <a:ext cx="10633456" cy="2969033"/>
          </a:xfrm>
          <a:prstGeom prst="rect">
            <a:avLst/>
          </a:prstGeom>
        </p:spPr>
        <p:txBody>
          <a:bodyPr lIns="0" tIns="0" rIns="0" bIns="0">
            <a:normAutofit/>
          </a:bodyPr>
          <a:lstStyle>
            <a:lvl1pPr>
              <a:lnSpc>
                <a:spcPts val="7333"/>
              </a:lnSpc>
              <a:spcAft>
                <a:spcPts val="1600"/>
              </a:spcAft>
              <a:defRPr sz="5333">
                <a:solidFill>
                  <a:schemeClr val="bg2"/>
                </a:solidFill>
              </a:defRPr>
            </a:lvl1pPr>
          </a:lstStyle>
          <a:p>
            <a:r>
              <a:rPr lang="en-US" dirty="0"/>
              <a:t>CLICK TO EDIT MASTER TITLE STYLE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62926" t="86817" r="1" b="1"/>
          <a:stretch/>
        </p:blipFill>
        <p:spPr>
          <a:xfrm rot="5400000">
            <a:off x="-2065423" y="2586123"/>
            <a:ext cx="4519897" cy="414453"/>
          </a:xfrm>
          <a:prstGeom prst="rect">
            <a:avLst/>
          </a:prstGeom>
        </p:spPr>
      </p:pic>
    </p:spTree>
    <p:extLst>
      <p:ext uri="{BB962C8B-B14F-4D97-AF65-F5344CB8AC3E}">
        <p14:creationId xmlns:p14="http://schemas.microsoft.com/office/powerpoint/2010/main" val="14431725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 Subtitle + Content (SG 2017)">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1824" y="1855235"/>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0"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563555" y="6382858"/>
            <a:ext cx="2513149" cy="385713"/>
          </a:xfrm>
          <a:prstGeom prst="rect">
            <a:avLst/>
          </a:prstGeom>
        </p:spPr>
      </p:pic>
      <p:sp>
        <p:nvSpPr>
          <p:cNvPr id="8" name="Rectangle 7"/>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2"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28891203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 Content (No Subtitle) (SG 2017)">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1824" y="1859076"/>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563555" y="6382858"/>
            <a:ext cx="2513149" cy="385713"/>
          </a:xfrm>
          <a:prstGeom prst="rect">
            <a:avLst/>
          </a:prstGeom>
        </p:spPr>
      </p:pic>
      <p:sp>
        <p:nvSpPr>
          <p:cNvPr id="7" name="Rectangle 6"/>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9"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3804399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 Subtitle + Bulleted Content  (SG 2017)">
    <p:spTree>
      <p:nvGrpSpPr>
        <p:cNvPr id="1" name=""/>
        <p:cNvGrpSpPr/>
        <p:nvPr/>
      </p:nvGrpSpPr>
      <p:grpSpPr>
        <a:xfrm>
          <a:off x="0" y="0"/>
          <a:ext cx="0" cy="0"/>
          <a:chOff x="0" y="0"/>
          <a:chExt cx="0" cy="0"/>
        </a:xfrm>
      </p:grpSpPr>
      <p:sp>
        <p:nvSpPr>
          <p:cNvPr id="9"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5"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8" name="Content Placeholder 2"/>
          <p:cNvSpPr>
            <a:spLocks noGrp="1"/>
          </p:cNvSpPr>
          <p:nvPr>
            <p:ph idx="1" hasCustomPrompt="1"/>
          </p:nvPr>
        </p:nvSpPr>
        <p:spPr>
          <a:xfrm>
            <a:off x="561824" y="1855903"/>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Rectangle 12"/>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4"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4179423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 Bulleted Content (No Subtitle) (SG 2017)">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563555" y="6382858"/>
            <a:ext cx="2513149" cy="385713"/>
          </a:xfrm>
          <a:prstGeom prst="rect">
            <a:avLst/>
          </a:prstGeom>
        </p:spPr>
      </p:pic>
      <p:sp>
        <p:nvSpPr>
          <p:cNvPr id="7" name="Rectangle 6"/>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9"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12" name="Content Placeholder 2"/>
          <p:cNvSpPr>
            <a:spLocks noGrp="1"/>
          </p:cNvSpPr>
          <p:nvPr>
            <p:ph idx="1" hasCustomPrompt="1"/>
          </p:nvPr>
        </p:nvSpPr>
        <p:spPr>
          <a:xfrm>
            <a:off x="561824" y="1855903"/>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Tree>
    <p:extLst>
      <p:ext uri="{BB962C8B-B14F-4D97-AF65-F5344CB8AC3E}">
        <p14:creationId xmlns:p14="http://schemas.microsoft.com/office/powerpoint/2010/main" val="2518506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 2 Column Bulleted Content (Subtitle) (SG 2017)">
    <p:spTree>
      <p:nvGrpSpPr>
        <p:cNvPr id="1" name=""/>
        <p:cNvGrpSpPr/>
        <p:nvPr/>
      </p:nvGrpSpPr>
      <p:grpSpPr>
        <a:xfrm>
          <a:off x="0" y="0"/>
          <a:ext cx="0" cy="0"/>
          <a:chOff x="0" y="0"/>
          <a:chExt cx="0" cy="0"/>
        </a:xfrm>
      </p:grpSpPr>
      <p:sp>
        <p:nvSpPr>
          <p:cNvPr id="18" name="Content Placeholder 2"/>
          <p:cNvSpPr>
            <a:spLocks noGrp="1"/>
          </p:cNvSpPr>
          <p:nvPr>
            <p:ph idx="16" hasCustomPrompt="1"/>
          </p:nvPr>
        </p:nvSpPr>
        <p:spPr>
          <a:xfrm>
            <a:off x="6227863" y="1850951"/>
            <a:ext cx="5377656"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endParaRPr lang="en-US" dirty="0"/>
          </a:p>
        </p:txBody>
      </p:sp>
      <p:sp>
        <p:nvSpPr>
          <p:cNvPr id="10" name="Content Placeholder 2"/>
          <p:cNvSpPr>
            <a:spLocks noGrp="1"/>
          </p:cNvSpPr>
          <p:nvPr>
            <p:ph idx="1" hasCustomPrompt="1"/>
          </p:nvPr>
        </p:nvSpPr>
        <p:spPr>
          <a:xfrm>
            <a:off x="561824" y="1855903"/>
            <a:ext cx="5377656"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endParaRPr lang="en-US" dirty="0"/>
          </a:p>
        </p:txBody>
      </p:sp>
      <p:sp>
        <p:nvSpPr>
          <p:cNvPr id="16" name="Text Placeholder 3"/>
          <p:cNvSpPr>
            <a:spLocks noGrp="1"/>
          </p:cNvSpPr>
          <p:nvPr>
            <p:ph type="body" sz="quarter" idx="15"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tx1"/>
                </a:solidFill>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9" name="Rectangle 8"/>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7"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22517396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Content + Image (SG 2017)">
    <p:spTree>
      <p:nvGrpSpPr>
        <p:cNvPr id="1" name=""/>
        <p:cNvGrpSpPr/>
        <p:nvPr/>
      </p:nvGrpSpPr>
      <p:grpSpPr>
        <a:xfrm>
          <a:off x="0" y="0"/>
          <a:ext cx="0" cy="0"/>
          <a:chOff x="0" y="0"/>
          <a:chExt cx="0" cy="0"/>
        </a:xfrm>
      </p:grpSpPr>
      <p:sp>
        <p:nvSpPr>
          <p:cNvPr id="14" name="Picture Placeholder 4"/>
          <p:cNvSpPr>
            <a:spLocks noGrp="1"/>
          </p:cNvSpPr>
          <p:nvPr>
            <p:ph type="pic" sz="quarter" idx="15" hasCustomPrompt="1"/>
          </p:nvPr>
        </p:nvSpPr>
        <p:spPr>
          <a:xfrm>
            <a:off x="5378506" y="536679"/>
            <a:ext cx="6823741" cy="5427133"/>
          </a:xfrm>
          <a:prstGeom prst="rect">
            <a:avLst/>
          </a:prstGeom>
          <a:noFill/>
        </p:spPr>
        <p:txBody>
          <a:bodyPr anchor="ctr">
            <a:normAutofit/>
          </a:bodyPr>
          <a:lstStyle>
            <a:lvl1pPr marL="0" indent="0" algn="ctr">
              <a:buNone/>
              <a:defRPr sz="1867" b="1" baseline="0"/>
            </a:lvl1pPr>
          </a:lstStyle>
          <a:p>
            <a:r>
              <a:rPr lang="en-US" dirty="0"/>
              <a:t>IMAGE PLACEHOLDER</a:t>
            </a:r>
          </a:p>
        </p:txBody>
      </p:sp>
      <p:sp>
        <p:nvSpPr>
          <p:cNvPr id="6" name="Content Placeholder 2"/>
          <p:cNvSpPr>
            <a:spLocks noGrp="1"/>
          </p:cNvSpPr>
          <p:nvPr>
            <p:ph idx="1" hasCustomPrompt="1"/>
          </p:nvPr>
        </p:nvSpPr>
        <p:spPr>
          <a:xfrm>
            <a:off x="572533" y="3172315"/>
            <a:ext cx="4679003" cy="2784941"/>
          </a:xfrm>
          <a:prstGeom prst="rect">
            <a:avLst/>
          </a:prstGeom>
        </p:spPr>
        <p:txBody>
          <a:bodyPr lIns="0" tIns="0" rIns="0" bIns="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a:t>
            </a:r>
          </a:p>
        </p:txBody>
      </p:sp>
      <p:sp>
        <p:nvSpPr>
          <p:cNvPr id="2" name="Title 1"/>
          <p:cNvSpPr>
            <a:spLocks noGrp="1"/>
          </p:cNvSpPr>
          <p:nvPr>
            <p:ph type="title" hasCustomPrompt="1"/>
          </p:nvPr>
        </p:nvSpPr>
        <p:spPr>
          <a:xfrm>
            <a:off x="562906" y="540628"/>
            <a:ext cx="4679004" cy="2629237"/>
          </a:xfrm>
          <a:prstGeom prst="rect">
            <a:avLst/>
          </a:prstGeom>
        </p:spPr>
        <p:txBody>
          <a:bodyPr lIns="0" tIns="0" rIns="0" bIns="0" anchor="t" anchorCtr="0">
            <a:noAutofit/>
          </a:bodyPr>
          <a:lstStyle>
            <a:lvl1pPr>
              <a:lnSpc>
                <a:spcPct val="80000"/>
              </a:lnSpc>
              <a:defRPr sz="4800" cap="all" baseline="0">
                <a:solidFill>
                  <a:schemeClr val="bg2"/>
                </a:solidFill>
              </a:defRPr>
            </a:lvl1pPr>
          </a:lstStyle>
          <a:p>
            <a:r>
              <a:rPr lang="en-US" dirty="0"/>
              <a:t>INSANELY </a:t>
            </a:r>
            <a:br>
              <a:rPr lang="en-US" dirty="0"/>
            </a:br>
            <a:r>
              <a:rPr lang="en-US" dirty="0"/>
              <a:t>AWESOME </a:t>
            </a:r>
            <a:br>
              <a:rPr lang="en-US" dirty="0"/>
            </a:br>
            <a:r>
              <a:rPr lang="en-US" dirty="0"/>
              <a:t>TITLE HERE</a:t>
            </a:r>
          </a:p>
        </p:txBody>
      </p:sp>
      <p:pic>
        <p:nvPicPr>
          <p:cNvPr id="9" name="Picture 8"/>
          <p:cNvPicPr>
            <a:picLocks noChangeAspect="1"/>
          </p:cNvPicPr>
          <p:nvPr userDrawn="1"/>
        </p:nvPicPr>
        <p:blipFill>
          <a:blip r:embed="rId2"/>
          <a:stretch>
            <a:fillRect/>
          </a:stretch>
        </p:blipFill>
        <p:spPr>
          <a:xfrm>
            <a:off x="563555" y="6382858"/>
            <a:ext cx="2513149" cy="385713"/>
          </a:xfrm>
          <a:prstGeom prst="rect">
            <a:avLst/>
          </a:prstGeom>
        </p:spPr>
      </p:pic>
      <p:sp>
        <p:nvSpPr>
          <p:cNvPr id="8" name="Rectangle 7"/>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2"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13599583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able (SG 2017)">
    <p:spTree>
      <p:nvGrpSpPr>
        <p:cNvPr id="1" name=""/>
        <p:cNvGrpSpPr/>
        <p:nvPr/>
      </p:nvGrpSpPr>
      <p:grpSpPr>
        <a:xfrm>
          <a:off x="0" y="0"/>
          <a:ext cx="0" cy="0"/>
          <a:chOff x="0" y="0"/>
          <a:chExt cx="0" cy="0"/>
        </a:xfrm>
      </p:grpSpPr>
      <p:sp>
        <p:nvSpPr>
          <p:cNvPr id="10" name="Text Placeholder 3"/>
          <p:cNvSpPr>
            <a:spLocks noGrp="1"/>
          </p:cNvSpPr>
          <p:nvPr>
            <p:ph type="body" sz="quarter" idx="14" hasCustomPrompt="1"/>
          </p:nvPr>
        </p:nvSpPr>
        <p:spPr>
          <a:xfrm>
            <a:off x="562653"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1" name="Title 1"/>
          <p:cNvSpPr>
            <a:spLocks noGrp="1"/>
          </p:cNvSpPr>
          <p:nvPr>
            <p:ph type="title" hasCustomPrompt="1"/>
          </p:nvPr>
        </p:nvSpPr>
        <p:spPr>
          <a:xfrm>
            <a:off x="562033" y="535066"/>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563555" y="6382858"/>
            <a:ext cx="2513149" cy="385713"/>
          </a:xfrm>
          <a:prstGeom prst="rect">
            <a:avLst/>
          </a:prstGeom>
        </p:spPr>
      </p:pic>
      <p:sp>
        <p:nvSpPr>
          <p:cNvPr id="9" name="Rectangle 8"/>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3"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2260615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SG 2017)">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4141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F72F5-86D8-4660-9635-7AFEF652D9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F05BF2-EC79-4C3B-9091-1339B0138B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BDD45-DD22-496F-B389-326C5ED9AE69}"/>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5" name="Footer Placeholder 4">
            <a:extLst>
              <a:ext uri="{FF2B5EF4-FFF2-40B4-BE49-F238E27FC236}">
                <a16:creationId xmlns:a16="http://schemas.microsoft.com/office/drawing/2014/main" id="{FB677D19-4CAE-42FC-978F-6A37C440AC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A8C0CD1-B939-4D7F-B038-C4202EFC8791}"/>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12157513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ntact (SG 2017)">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cxnSp>
        <p:nvCxnSpPr>
          <p:cNvPr id="30" name="Straight Connector 29"/>
          <p:cNvCxnSpPr/>
          <p:nvPr userDrawn="1"/>
        </p:nvCxnSpPr>
        <p:spPr>
          <a:xfrm>
            <a:off x="575041" y="4810237"/>
            <a:ext cx="2614300"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3383178" y="4810237"/>
            <a:ext cx="2614300"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6185481" y="4810237"/>
            <a:ext cx="2620135"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8999453" y="4810237"/>
            <a:ext cx="2614300"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4"/>
          <p:cNvSpPr>
            <a:spLocks noGrp="1"/>
          </p:cNvSpPr>
          <p:nvPr>
            <p:ph type="pic" sz="quarter" idx="18" hasCustomPrompt="1"/>
          </p:nvPr>
        </p:nvSpPr>
        <p:spPr>
          <a:xfrm>
            <a:off x="6191315"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18" name="Picture Placeholder 4"/>
          <p:cNvSpPr>
            <a:spLocks noGrp="1"/>
          </p:cNvSpPr>
          <p:nvPr>
            <p:ph type="pic" sz="quarter" idx="17" hasCustomPrompt="1"/>
          </p:nvPr>
        </p:nvSpPr>
        <p:spPr>
          <a:xfrm>
            <a:off x="3383178"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17" name="Picture Placeholder 4"/>
          <p:cNvSpPr>
            <a:spLocks noGrp="1"/>
          </p:cNvSpPr>
          <p:nvPr>
            <p:ph type="pic" sz="quarter" idx="16" hasCustomPrompt="1"/>
          </p:nvPr>
        </p:nvSpPr>
        <p:spPr>
          <a:xfrm>
            <a:off x="8986343"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16" name="Picture Placeholder 4"/>
          <p:cNvSpPr>
            <a:spLocks noGrp="1"/>
          </p:cNvSpPr>
          <p:nvPr>
            <p:ph type="pic" sz="quarter" idx="15" hasCustomPrompt="1"/>
          </p:nvPr>
        </p:nvSpPr>
        <p:spPr>
          <a:xfrm>
            <a:off x="562033"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25"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26" name="Title 1"/>
          <p:cNvSpPr>
            <a:spLocks noGrp="1"/>
          </p:cNvSpPr>
          <p:nvPr>
            <p:ph type="title" hasCustomPrompt="1"/>
          </p:nvPr>
        </p:nvSpPr>
        <p:spPr>
          <a:xfrm>
            <a:off x="558858" y="535066"/>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20" name="Picture 19"/>
          <p:cNvPicPr>
            <a:picLocks noChangeAspect="1"/>
          </p:cNvPicPr>
          <p:nvPr userDrawn="1"/>
        </p:nvPicPr>
        <p:blipFill>
          <a:blip r:embed="rId2"/>
          <a:stretch>
            <a:fillRect/>
          </a:stretch>
        </p:blipFill>
        <p:spPr>
          <a:xfrm>
            <a:off x="563555" y="6382858"/>
            <a:ext cx="2513149" cy="385713"/>
          </a:xfrm>
          <a:prstGeom prst="rect">
            <a:avLst/>
          </a:prstGeom>
        </p:spPr>
      </p:pic>
      <p:sp>
        <p:nvSpPr>
          <p:cNvPr id="15" name="Rectangle 14"/>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31260756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losing (SG 2017)">
    <p:spTree>
      <p:nvGrpSpPr>
        <p:cNvPr id="1" name=""/>
        <p:cNvGrpSpPr/>
        <p:nvPr/>
      </p:nvGrpSpPr>
      <p:grpSpPr>
        <a:xfrm>
          <a:off x="0" y="0"/>
          <a:ext cx="0" cy="0"/>
          <a:chOff x="0" y="0"/>
          <a:chExt cx="0" cy="0"/>
        </a:xfrm>
      </p:grpSpPr>
      <p:sp>
        <p:nvSpPr>
          <p:cNvPr id="7" name="Text Placeholder 3"/>
          <p:cNvSpPr>
            <a:spLocks noGrp="1"/>
          </p:cNvSpPr>
          <p:nvPr>
            <p:ph type="body" sz="quarter" idx="4294967295" hasCustomPrompt="1"/>
          </p:nvPr>
        </p:nvSpPr>
        <p:spPr>
          <a:xfrm>
            <a:off x="565552" y="3972619"/>
            <a:ext cx="11102159" cy="1080679"/>
          </a:xfrm>
          <a:prstGeom prst="rect">
            <a:avLst/>
          </a:prstGeom>
        </p:spPr>
        <p:txBody>
          <a:bodyPr lIns="0" tIns="0" rIns="0" bIns="0" anchor="t" anchorCtr="0">
            <a:noAutofit/>
          </a:bodyPr>
          <a:lstStyle>
            <a:lvl1pPr marL="0" indent="0">
              <a:buNone/>
              <a:defRPr sz="2667" b="1" cap="all" baseline="0">
                <a:solidFill>
                  <a:schemeClr val="tx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Follow up info</a:t>
            </a:r>
          </a:p>
        </p:txBody>
      </p:sp>
      <p:sp>
        <p:nvSpPr>
          <p:cNvPr id="5" name="Title 1"/>
          <p:cNvSpPr>
            <a:spLocks noGrp="1"/>
          </p:cNvSpPr>
          <p:nvPr>
            <p:ph type="ctrTitle" hasCustomPrompt="1"/>
          </p:nvPr>
        </p:nvSpPr>
        <p:spPr>
          <a:xfrm>
            <a:off x="561459" y="534490"/>
            <a:ext cx="11099800" cy="3291801"/>
          </a:xfrm>
          <a:prstGeom prst="rect">
            <a:avLst/>
          </a:prstGeom>
        </p:spPr>
        <p:txBody>
          <a:bodyPr lIns="0" tIns="0" rIns="0" bIns="0" anchor="ctr" anchorCtr="0">
            <a:normAutofit/>
          </a:bodyPr>
          <a:lstStyle>
            <a:lvl1pPr>
              <a:lnSpc>
                <a:spcPct val="80000"/>
              </a:lnSpc>
              <a:defRPr sz="5333" cap="all">
                <a:solidFill>
                  <a:schemeClr val="bg2"/>
                </a:solidFill>
              </a:defRPr>
            </a:lvl1pPr>
          </a:lstStyle>
          <a:p>
            <a:r>
              <a:rPr lang="en-US" dirty="0"/>
              <a:t>Thank you!</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2926" t="86817" r="1" b="1"/>
          <a:stretch/>
        </p:blipFill>
        <p:spPr>
          <a:xfrm rot="5400000">
            <a:off x="-2065423" y="2586123"/>
            <a:ext cx="4519897" cy="414453"/>
          </a:xfrm>
          <a:prstGeom prst="rect">
            <a:avLst/>
          </a:prstGeom>
        </p:spPr>
      </p:pic>
      <p:pic>
        <p:nvPicPr>
          <p:cNvPr id="8" name="Picture 7"/>
          <p:cNvPicPr>
            <a:picLocks noChangeAspect="1"/>
          </p:cNvPicPr>
          <p:nvPr userDrawn="1"/>
        </p:nvPicPr>
        <p:blipFill>
          <a:blip r:embed="rId3"/>
          <a:stretch>
            <a:fillRect/>
          </a:stretch>
        </p:blipFill>
        <p:spPr>
          <a:xfrm>
            <a:off x="579338" y="5667820"/>
            <a:ext cx="3633444" cy="557653"/>
          </a:xfrm>
          <a:prstGeom prst="rect">
            <a:avLst/>
          </a:prstGeom>
        </p:spPr>
      </p:pic>
      <p:sp>
        <p:nvSpPr>
          <p:cNvPr id="9" name="Rectangle 8"/>
          <p:cNvSpPr/>
          <p:nvPr userDrawn="1"/>
        </p:nvSpPr>
        <p:spPr>
          <a:xfrm>
            <a:off x="568680" y="6625271"/>
            <a:ext cx="11510913" cy="123111"/>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40860478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Bulleted List No Subhead">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316091" y="1143000"/>
            <a:ext cx="11571111" cy="48006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304800" y="228602"/>
            <a:ext cx="11582400" cy="761999"/>
          </a:xfrm>
        </p:spPr>
        <p:txBody>
          <a:bodyPr/>
          <a:lstStyle/>
          <a:p>
            <a:r>
              <a:rPr lang="en-US"/>
              <a:t>Click to edit Master title style</a:t>
            </a:r>
          </a:p>
        </p:txBody>
      </p:sp>
    </p:spTree>
    <p:extLst>
      <p:ext uri="{BB962C8B-B14F-4D97-AF65-F5344CB8AC3E}">
        <p14:creationId xmlns:p14="http://schemas.microsoft.com/office/powerpoint/2010/main" val="3771465249"/>
      </p:ext>
    </p:extLst>
  </p:cSld>
  <p:clrMapOvr>
    <a:masterClrMapping/>
  </p:clrMapOvr>
  <p:extLst>
    <p:ext uri="{DCECCB84-F9BA-43D5-87BE-67443E8EF086}">
      <p15:sldGuideLst xmlns:p15="http://schemas.microsoft.com/office/powerpoint/2012/main">
        <p15:guide id="0" orient="horz" pos="72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SE18  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5839"/>
            <a:ext cx="12203091" cy="8135395"/>
          </a:xfrm>
          <a:prstGeom prst="rect">
            <a:avLst/>
          </a:prstGeom>
        </p:spPr>
      </p:pic>
      <p:sp>
        <p:nvSpPr>
          <p:cNvPr id="6" name="Title 1"/>
          <p:cNvSpPr>
            <a:spLocks noGrp="1"/>
          </p:cNvSpPr>
          <p:nvPr>
            <p:ph type="title" hasCustomPrompt="1"/>
          </p:nvPr>
        </p:nvSpPr>
        <p:spPr>
          <a:xfrm>
            <a:off x="-11091" y="2041604"/>
            <a:ext cx="12203091" cy="1123112"/>
          </a:xfrm>
        </p:spPr>
        <p:txBody>
          <a:bodyPr lIns="274320" tIns="274320" rIns="274320" bIns="274320" anchor="t">
            <a:noAutofit/>
          </a:bodyPr>
          <a:lstStyle>
            <a:lvl1pPr algn="ctr">
              <a:lnSpc>
                <a:spcPct val="80000"/>
              </a:lnSpc>
              <a:defRPr sz="7333" cap="all" baseline="0">
                <a:solidFill>
                  <a:schemeClr val="bg1"/>
                </a:solidFill>
                <a:latin typeface="+mn-lt"/>
              </a:defRPr>
            </a:lvl1pPr>
          </a:lstStyle>
          <a:p>
            <a:r>
              <a:rPr lang="en-US" dirty="0"/>
              <a:t>Cover Title</a:t>
            </a:r>
          </a:p>
        </p:txBody>
      </p:sp>
      <p:sp>
        <p:nvSpPr>
          <p:cNvPr id="7" name="Content Placeholder 2"/>
          <p:cNvSpPr>
            <a:spLocks noGrp="1"/>
          </p:cNvSpPr>
          <p:nvPr>
            <p:ph idx="1" hasCustomPrompt="1"/>
          </p:nvPr>
        </p:nvSpPr>
        <p:spPr>
          <a:xfrm>
            <a:off x="-11092" y="3164716"/>
            <a:ext cx="12203091" cy="855949"/>
          </a:xfrm>
        </p:spPr>
        <p:txBody>
          <a:bodyPr lIns="274320" tIns="91440" rIns="274320" bIns="91440" anchor="t"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accent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Cover Subtitle</a:t>
            </a:r>
          </a:p>
        </p:txBody>
      </p:sp>
      <p:pic>
        <p:nvPicPr>
          <p:cNvPr id="8" name="Picture 7">
            <a:extLst>
              <a:ext uri="{FF2B5EF4-FFF2-40B4-BE49-F238E27FC236}">
                <a16:creationId xmlns:a16="http://schemas.microsoft.com/office/drawing/2014/main" id="{2B440053-EF34-0143-AC11-F91971B028E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72842" y="5838687"/>
            <a:ext cx="5540988" cy="659319"/>
          </a:xfrm>
          <a:prstGeom prst="rect">
            <a:avLst/>
          </a:prstGeom>
        </p:spPr>
      </p:pic>
    </p:spTree>
    <p:extLst>
      <p:ext uri="{BB962C8B-B14F-4D97-AF65-F5344CB8AC3E}">
        <p14:creationId xmlns:p14="http://schemas.microsoft.com/office/powerpoint/2010/main" val="24812102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18_7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1" y="-1406696"/>
            <a:ext cx="12203092" cy="8135395"/>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decorative yellow bar" title="decorative 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1054471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Quote - No Image">
    <p:spTree>
      <p:nvGrpSpPr>
        <p:cNvPr id="1" name=""/>
        <p:cNvGrpSpPr/>
        <p:nvPr/>
      </p:nvGrpSpPr>
      <p:grpSpPr>
        <a:xfrm>
          <a:off x="0" y="0"/>
          <a:ext cx="0" cy="0"/>
          <a:chOff x="0" y="0"/>
          <a:chExt cx="0" cy="0"/>
        </a:xfrm>
      </p:grpSpPr>
      <p:sp>
        <p:nvSpPr>
          <p:cNvPr id="2" name="Rectangle 1"/>
          <p:cNvSpPr/>
          <p:nvPr userDrawn="1"/>
        </p:nvSpPr>
        <p:spPr>
          <a:xfrm>
            <a:off x="11574685" y="6342928"/>
            <a:ext cx="617316" cy="515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descr="large quotation marks" title="large quotation mark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7962" y="5008777"/>
            <a:ext cx="2054039" cy="1842951"/>
          </a:xfrm>
          <a:prstGeom prst="rect">
            <a:avLst/>
          </a:prstGeom>
        </p:spPr>
      </p:pic>
      <p:pic>
        <p:nvPicPr>
          <p:cNvPr id="10" name="Picture 9" descr="large quotation marks" title="large quotation mark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44" y="1"/>
            <a:ext cx="2060099" cy="1849223"/>
          </a:xfrm>
          <a:prstGeom prst="rect">
            <a:avLst/>
          </a:prstGeom>
        </p:spPr>
      </p:pic>
      <p:sp>
        <p:nvSpPr>
          <p:cNvPr id="7" name="Title 1"/>
          <p:cNvSpPr>
            <a:spLocks noGrp="1"/>
          </p:cNvSpPr>
          <p:nvPr>
            <p:ph type="title" hasCustomPrompt="1"/>
          </p:nvPr>
        </p:nvSpPr>
        <p:spPr>
          <a:xfrm>
            <a:off x="1126719" y="1493355"/>
            <a:ext cx="9938563" cy="3638887"/>
          </a:xfrm>
        </p:spPr>
        <p:txBody>
          <a:bodyPr lIns="274320" tIns="274320" rIns="274320" bIns="274320">
            <a:normAutofit/>
          </a:bodyPr>
          <a:lstStyle>
            <a:lvl1pPr>
              <a:lnSpc>
                <a:spcPct val="80000"/>
              </a:lnSpc>
              <a:defRPr sz="7333">
                <a:solidFill>
                  <a:schemeClr val="tx1"/>
                </a:solidFill>
              </a:defRPr>
            </a:lvl1pPr>
          </a:lstStyle>
          <a:p>
            <a:r>
              <a:rPr lang="en-US" dirty="0"/>
              <a:t>Click to edit master quote style</a:t>
            </a:r>
          </a:p>
        </p:txBody>
      </p:sp>
      <p:sp>
        <p:nvSpPr>
          <p:cNvPr id="8" name="Rectangle 7">
            <a:extLst>
              <a:ext uri="{FF2B5EF4-FFF2-40B4-BE49-F238E27FC236}">
                <a16:creationId xmlns:a16="http://schemas.microsoft.com/office/drawing/2014/main" id="{2312C59A-CE81-344F-A403-34EF3F0F7DC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spTree>
    <p:extLst>
      <p:ext uri="{BB962C8B-B14F-4D97-AF65-F5344CB8AC3E}">
        <p14:creationId xmlns:p14="http://schemas.microsoft.com/office/powerpoint/2010/main" val="25161447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G18 3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6" name="Text Placeholder 2"/>
          <p:cNvSpPr>
            <a:spLocks noGrp="1"/>
          </p:cNvSpPr>
          <p:nvPr>
            <p:ph type="body" sz="quarter" idx="15"/>
          </p:nvPr>
        </p:nvSpPr>
        <p:spPr>
          <a:xfrm>
            <a:off x="493712" y="1884918"/>
            <a:ext cx="11120040" cy="2899285"/>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E1B4B7F-F2BC-F94D-A8B3-EE83ECCF16E5}"/>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10" name="Picture 9">
            <a:extLst>
              <a:ext uri="{FF2B5EF4-FFF2-40B4-BE49-F238E27FC236}">
                <a16:creationId xmlns:a16="http://schemas.microsoft.com/office/drawing/2014/main" id="{7BF02C90-0E2C-484C-A986-69D166C554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4409572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608668"/>
            <a:ext cx="11582400" cy="4334933"/>
          </a:xfrm>
          <a:prstGeom prst="rect">
            <a:avLst/>
          </a:prstGeom>
        </p:spPr>
        <p:txBody>
          <a:bodyPr/>
          <a:lstStyle>
            <a:lvl1pPr marL="0" indent="0" fontAlgn="auto">
              <a:lnSpc>
                <a:spcPct val="100000"/>
              </a:lnSpc>
              <a:buFontTx/>
              <a:buNone/>
              <a:defRPr sz="1600">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a:t>Click to edit Master text styles</a:t>
            </a:r>
          </a:p>
          <a:p>
            <a:pPr lvl="1"/>
            <a:r>
              <a:rPr lang="en-US"/>
              <a:t>Second level</a:t>
            </a:r>
          </a:p>
          <a:p>
            <a:pPr lvl="2"/>
            <a:r>
              <a:rPr lang="en-US"/>
              <a:t>Third level</a:t>
            </a:r>
          </a:p>
        </p:txBody>
      </p:sp>
      <p:sp>
        <p:nvSpPr>
          <p:cNvPr id="4" name="Slide Number Placeholder 6"/>
          <p:cNvSpPr>
            <a:spLocks noGrp="1"/>
          </p:cNvSpPr>
          <p:nvPr>
            <p:ph type="sldNum" sz="quarter" idx="11"/>
          </p:nvPr>
        </p:nvSpPr>
        <p:spPr/>
        <p:txBody>
          <a:bodyPr/>
          <a:lstStyle>
            <a:lvl1pPr>
              <a:defRPr/>
            </a:lvl1pPr>
          </a:lstStyle>
          <a:p>
            <a:pPr>
              <a:defRPr/>
            </a:pPr>
            <a:fld id="{200E91BD-A908-4980-84A3-FB01E066322E}" type="slidenum">
              <a:rPr lang="en-US"/>
              <a:pPr>
                <a:defRPr/>
              </a:pPr>
              <a:t>‹#›</a:t>
            </a:fld>
            <a:endParaRPr lang="en-US" dirty="0"/>
          </a:p>
        </p:txBody>
      </p:sp>
    </p:spTree>
    <p:extLst>
      <p:ext uri="{BB962C8B-B14F-4D97-AF65-F5344CB8AC3E}">
        <p14:creationId xmlns:p14="http://schemas.microsoft.com/office/powerpoint/2010/main" val="36045048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SG18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BBB0B2-D919-CE4F-B73F-6DCFE92A38E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7" name="Picture 6">
            <a:extLst>
              <a:ext uri="{FF2B5EF4-FFF2-40B4-BE49-F238E27FC236}">
                <a16:creationId xmlns:a16="http://schemas.microsoft.com/office/drawing/2014/main" id="{6C6B652E-FA32-4544-8274-A4345E9448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205097721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_Quote + Image">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768728" y="-32818"/>
            <a:ext cx="8654544" cy="6923636"/>
          </a:xfrm>
          <a:prstGeom prst="rect">
            <a:avLst/>
          </a:prstGeom>
        </p:spPr>
      </p:pic>
      <p:sp>
        <p:nvSpPr>
          <p:cNvPr id="11" name="Title 1"/>
          <p:cNvSpPr>
            <a:spLocks noGrp="1"/>
          </p:cNvSpPr>
          <p:nvPr>
            <p:ph type="title" hasCustomPrompt="1"/>
          </p:nvPr>
        </p:nvSpPr>
        <p:spPr>
          <a:xfrm>
            <a:off x="1126719" y="1493355"/>
            <a:ext cx="9938563" cy="3638887"/>
          </a:xfrm>
        </p:spPr>
        <p:txBody>
          <a:bodyPr lIns="274320" tIns="274320" rIns="274320" bIns="274320">
            <a:normAutofit/>
          </a:bodyPr>
          <a:lstStyle>
            <a:lvl1pPr>
              <a:lnSpc>
                <a:spcPct val="80000"/>
              </a:lnSpc>
              <a:defRPr sz="7333">
                <a:solidFill>
                  <a:schemeClr val="bg1"/>
                </a:solidFill>
              </a:defRPr>
            </a:lvl1pPr>
          </a:lstStyle>
          <a:p>
            <a:r>
              <a:rPr lang="en-US" dirty="0"/>
              <a:t>Click to edit master quote style</a:t>
            </a:r>
          </a:p>
        </p:txBody>
      </p:sp>
      <p:pic>
        <p:nvPicPr>
          <p:cNvPr id="10" name="Picture 9" descr="large quotation marks" title="large quotation marks"/>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10137962" y="5008777"/>
            <a:ext cx="2054039" cy="1842951"/>
          </a:xfrm>
          <a:prstGeom prst="rect">
            <a:avLst/>
          </a:prstGeom>
        </p:spPr>
      </p:pic>
      <p:pic>
        <p:nvPicPr>
          <p:cNvPr id="12" name="Picture 11" descr="large quotation marks" title="large quotation marks"/>
          <p:cNvPicPr>
            <a:picLocks noChangeAspect="1"/>
          </p:cNvPicPr>
          <p:nvPr userDrawn="1"/>
        </p:nvPicPr>
        <p:blipFill>
          <a:blip r:embed="rId4">
            <a:biLevel thresh="25000"/>
            <a:extLst>
              <a:ext uri="{28A0092B-C50C-407E-A947-70E740481C1C}">
                <a14:useLocalDpi xmlns:a14="http://schemas.microsoft.com/office/drawing/2010/main"/>
              </a:ext>
            </a:extLst>
          </a:blip>
          <a:stretch>
            <a:fillRect/>
          </a:stretch>
        </p:blipFill>
        <p:spPr>
          <a:xfrm>
            <a:off x="1944" y="1"/>
            <a:ext cx="2060099" cy="1849223"/>
          </a:xfrm>
          <a:prstGeom prst="rect">
            <a:avLst/>
          </a:prstGeom>
        </p:spPr>
      </p:pic>
      <p:sp>
        <p:nvSpPr>
          <p:cNvPr id="14" name="Rectangle 13">
            <a:extLst>
              <a:ext uri="{FF2B5EF4-FFF2-40B4-BE49-F238E27FC236}">
                <a16:creationId xmlns:a16="http://schemas.microsoft.com/office/drawing/2014/main" id="{3C18F2D2-3B94-D940-B1DC-B9285E65859A}"/>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spTree>
    <p:extLst>
      <p:ext uri="{BB962C8B-B14F-4D97-AF65-F5344CB8AC3E}">
        <p14:creationId xmlns:p14="http://schemas.microsoft.com/office/powerpoint/2010/main" val="1904644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G18 2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3"/>
            <a:ext cx="11119899" cy="1311797"/>
          </a:xfrm>
        </p:spPr>
        <p:txBody>
          <a:bodyPr anchor="t">
            <a:normAutofit/>
          </a:bodyPr>
          <a:lstStyle>
            <a:lvl1pPr>
              <a:lnSpc>
                <a:spcPct val="80000"/>
              </a:lnSpc>
              <a:defRPr sz="5400" b="1" cap="none">
                <a:solidFill>
                  <a:srgbClr val="A50021"/>
                </a:solidFill>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493712" y="1723472"/>
            <a:ext cx="11120440" cy="686165"/>
          </a:xfrm>
        </p:spPr>
        <p:txBody>
          <a:bodyPr anchor="ctr">
            <a:noAutofit/>
          </a:bodyPr>
          <a:lstStyle>
            <a:lvl1pPr marL="0" indent="0">
              <a:buNone/>
              <a:defRPr sz="2667" b="1" cap="none">
                <a:solidFill>
                  <a:schemeClr val="accent2"/>
                </a:solidFill>
                <a:latin typeface="+mn-lt"/>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7" name="Text Placeholder 2"/>
          <p:cNvSpPr>
            <a:spLocks noGrp="1"/>
          </p:cNvSpPr>
          <p:nvPr>
            <p:ph type="body" sz="quarter" idx="15"/>
          </p:nvPr>
        </p:nvSpPr>
        <p:spPr>
          <a:xfrm>
            <a:off x="493713" y="2409638"/>
            <a:ext cx="5447959"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6"/>
          </p:nvPr>
        </p:nvSpPr>
        <p:spPr>
          <a:xfrm>
            <a:off x="6165794" y="2409638"/>
            <a:ext cx="5447959"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072C7F61-B7A6-7B44-B803-8FE401E4197A}"/>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12" name="Picture 11">
            <a:extLst>
              <a:ext uri="{FF2B5EF4-FFF2-40B4-BE49-F238E27FC236}">
                <a16:creationId xmlns:a16="http://schemas.microsoft.com/office/drawing/2014/main" id="{3A46423A-6792-534E-9605-C0A45DCB7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cxnSp>
        <p:nvCxnSpPr>
          <p:cNvPr id="9" name="Straight Connector 8">
            <a:extLst>
              <a:ext uri="{FF2B5EF4-FFF2-40B4-BE49-F238E27FC236}">
                <a16:creationId xmlns:a16="http://schemas.microsoft.com/office/drawing/2014/main" id="{15E29F6C-C8EE-4DB0-9CA8-51426B09BE9E}"/>
              </a:ext>
            </a:extLst>
          </p:cNvPr>
          <p:cNvCxnSpPr>
            <a:cxnSpLocks/>
          </p:cNvCxnSpPr>
          <p:nvPr userDrawn="1"/>
        </p:nvCxnSpPr>
        <p:spPr>
          <a:xfrm>
            <a:off x="2216426" y="6139545"/>
            <a:ext cx="9397326" cy="0"/>
          </a:xfrm>
          <a:prstGeom prst="line">
            <a:avLst/>
          </a:prstGeom>
          <a:ln w="76200"/>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A793DA85-71F2-4755-A9A2-C31709BD5BEE}"/>
              </a:ext>
            </a:extLst>
          </p:cNvPr>
          <p:cNvCxnSpPr>
            <a:cxnSpLocks/>
          </p:cNvCxnSpPr>
          <p:nvPr userDrawn="1"/>
        </p:nvCxnSpPr>
        <p:spPr>
          <a:xfrm>
            <a:off x="493712" y="1067573"/>
            <a:ext cx="11065852" cy="0"/>
          </a:xfrm>
          <a:prstGeom prst="line">
            <a:avLst/>
          </a:prstGeom>
          <a:ln w="76200"/>
        </p:spPr>
        <p:style>
          <a:lnRef idx="1">
            <a:schemeClr val="accent2"/>
          </a:lnRef>
          <a:fillRef idx="0">
            <a:schemeClr val="accent2"/>
          </a:fillRef>
          <a:effectRef idx="0">
            <a:schemeClr val="accent2"/>
          </a:effectRef>
          <a:fontRef idx="minor">
            <a:schemeClr val="tx1"/>
          </a:fontRef>
        </p:style>
      </p:cxnSp>
      <p:pic>
        <p:nvPicPr>
          <p:cNvPr id="6" name="Picture 5" descr="A picture containing drawing, table&#10;&#10;Description automatically generated">
            <a:extLst>
              <a:ext uri="{FF2B5EF4-FFF2-40B4-BE49-F238E27FC236}">
                <a16:creationId xmlns:a16="http://schemas.microsoft.com/office/drawing/2014/main" id="{F0B57048-3951-4CA0-856D-24E5413D1A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081292"/>
            <a:ext cx="2504660" cy="1842196"/>
          </a:xfrm>
          <a:prstGeom prst="rect">
            <a:avLst/>
          </a:prstGeom>
        </p:spPr>
      </p:pic>
    </p:spTree>
    <p:extLst>
      <p:ext uri="{BB962C8B-B14F-4D97-AF65-F5344CB8AC3E}">
        <p14:creationId xmlns:p14="http://schemas.microsoft.com/office/powerpoint/2010/main" val="24939416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SG18 2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493712" y="1723472"/>
            <a:ext cx="11120440" cy="686165"/>
          </a:xfrm>
        </p:spPr>
        <p:txBody>
          <a:bodyPr anchor="ctr">
            <a:noAutofit/>
          </a:bodyPr>
          <a:lstStyle>
            <a:lvl1pPr marL="0" indent="0">
              <a:buNone/>
              <a:defRPr sz="2667" b="1" cap="none">
                <a:solidFill>
                  <a:schemeClr val="accent2"/>
                </a:solidFill>
                <a:latin typeface="+mn-lt"/>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7" name="Text Placeholder 2"/>
          <p:cNvSpPr>
            <a:spLocks noGrp="1"/>
          </p:cNvSpPr>
          <p:nvPr>
            <p:ph type="body" sz="quarter" idx="15"/>
          </p:nvPr>
        </p:nvSpPr>
        <p:spPr>
          <a:xfrm>
            <a:off x="493713" y="2409638"/>
            <a:ext cx="5447959"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6"/>
          </p:nvPr>
        </p:nvSpPr>
        <p:spPr>
          <a:xfrm>
            <a:off x="6165794" y="2409638"/>
            <a:ext cx="5447959"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072C7F61-B7A6-7B44-B803-8FE401E4197A}"/>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12" name="Picture 11">
            <a:extLst>
              <a:ext uri="{FF2B5EF4-FFF2-40B4-BE49-F238E27FC236}">
                <a16:creationId xmlns:a16="http://schemas.microsoft.com/office/drawing/2014/main" id="{3A46423A-6792-534E-9605-C0A45DCB7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1105498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 Subtitle + Bulleted Content  (SG 2017)">
    <p:spTree>
      <p:nvGrpSpPr>
        <p:cNvPr id="1" name=""/>
        <p:cNvGrpSpPr/>
        <p:nvPr/>
      </p:nvGrpSpPr>
      <p:grpSpPr>
        <a:xfrm>
          <a:off x="0" y="0"/>
          <a:ext cx="0" cy="0"/>
          <a:chOff x="0" y="0"/>
          <a:chExt cx="0" cy="0"/>
        </a:xfrm>
      </p:grpSpPr>
      <p:sp>
        <p:nvSpPr>
          <p:cNvPr id="9"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5"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8" name="Content Placeholder 2"/>
          <p:cNvSpPr>
            <a:spLocks noGrp="1"/>
          </p:cNvSpPr>
          <p:nvPr>
            <p:ph idx="1" hasCustomPrompt="1"/>
          </p:nvPr>
        </p:nvSpPr>
        <p:spPr>
          <a:xfrm>
            <a:off x="561824" y="1855903"/>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Rectangle 12"/>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4"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4095516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G18 3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6" name="Text Placeholder 2"/>
          <p:cNvSpPr>
            <a:spLocks noGrp="1"/>
          </p:cNvSpPr>
          <p:nvPr>
            <p:ph type="body" sz="quarter" idx="15"/>
          </p:nvPr>
        </p:nvSpPr>
        <p:spPr>
          <a:xfrm>
            <a:off x="493712" y="1884918"/>
            <a:ext cx="11120040" cy="2899285"/>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E1B4B7F-F2BC-F94D-A8B3-EE83ECCF16E5}"/>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10" name="Picture 9">
            <a:extLst>
              <a:ext uri="{FF2B5EF4-FFF2-40B4-BE49-F238E27FC236}">
                <a16:creationId xmlns:a16="http://schemas.microsoft.com/office/drawing/2014/main" id="{7BF02C90-0E2C-484C-A986-69D166C554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10397584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D8295-1B9C-4FA9-B42A-BB8B35C6EA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29EF3A-5E3B-4297-92C0-3BB4BAC244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5185E2-BBC7-419F-8FE8-429B03A27122}"/>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5" name="Footer Placeholder 4">
            <a:extLst>
              <a:ext uri="{FF2B5EF4-FFF2-40B4-BE49-F238E27FC236}">
                <a16:creationId xmlns:a16="http://schemas.microsoft.com/office/drawing/2014/main" id="{1EF28730-3A6E-46D9-9BFD-211C2B74DF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382A00E-1938-4A92-9099-530B9C8C6D72}"/>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2632855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D0B25-7425-419A-B3C3-83AAD53D09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870C0-AE37-43EC-A57A-6A0092591D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DBAE60-9621-43A7-A927-8AA31488FC95}"/>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5" name="Footer Placeholder 4">
            <a:extLst>
              <a:ext uri="{FF2B5EF4-FFF2-40B4-BE49-F238E27FC236}">
                <a16:creationId xmlns:a16="http://schemas.microsoft.com/office/drawing/2014/main" id="{70ED6F45-7C46-4432-A7B1-D93FBF82F0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64BCAEA-B6D4-490B-BCC0-FD24678412CD}"/>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2114881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57E55-1B21-4DFF-A79D-B7C589A8AE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075FF-E893-404C-B871-46499113B5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4782C8-BB69-460C-BA77-AD4247BC6466}"/>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5" name="Footer Placeholder 4">
            <a:extLst>
              <a:ext uri="{FF2B5EF4-FFF2-40B4-BE49-F238E27FC236}">
                <a16:creationId xmlns:a16="http://schemas.microsoft.com/office/drawing/2014/main" id="{76B2E1A7-FB08-40F2-828A-9A07284655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D0CE64-0A62-4D58-93E6-3F757BE2B526}"/>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36561030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691A5-1BDE-43D9-8DC6-630CEA7CA9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0AE640-808A-4CE6-9A2A-9643905268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D5D55-D89E-445F-AA60-19C406D3F7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9B7154-5E9D-451F-8A89-0FA11C6CE81D}"/>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6" name="Footer Placeholder 5">
            <a:extLst>
              <a:ext uri="{FF2B5EF4-FFF2-40B4-BE49-F238E27FC236}">
                <a16:creationId xmlns:a16="http://schemas.microsoft.com/office/drawing/2014/main" id="{575D1FBA-DB45-49EA-94E8-62375BB60B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4D8582-3BBD-4CA3-B225-9BD4BA451125}"/>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199967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F18CC-640C-408E-B47F-E8CA5F2DAB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F11EC6-1C88-493E-AE1C-BF595CD154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87137A-2483-482B-9F1E-D6B023CCC4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556A7C-B6A4-40B5-B47C-2936D64335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B4A154-4A8A-4E1A-83A5-4884B1E268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43D5A3-9E9D-4042-A3B2-974F02194DA4}"/>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8" name="Footer Placeholder 7">
            <a:extLst>
              <a:ext uri="{FF2B5EF4-FFF2-40B4-BE49-F238E27FC236}">
                <a16:creationId xmlns:a16="http://schemas.microsoft.com/office/drawing/2014/main" id="{F849F594-E5EA-4740-B2D0-0648CD0BC65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600DD5F-551F-46B3-8ED2-C52B76393665}"/>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873727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F9CEA-6FF5-4413-BD5E-6A5053CC08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FE41E-8764-4934-ACBE-7A4AD3FACE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096932-07DC-43D7-B54C-A008F8E31154}"/>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5" name="Footer Placeholder 4">
            <a:extLst>
              <a:ext uri="{FF2B5EF4-FFF2-40B4-BE49-F238E27FC236}">
                <a16:creationId xmlns:a16="http://schemas.microsoft.com/office/drawing/2014/main" id="{6D203532-8EDA-41E0-B0E5-E96A613AF6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96BD52-EBF8-4AEB-A7E3-AED2635FF89C}"/>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3184137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83ABE-DE75-4E29-B91F-762B7F8A70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D1E5C1-924D-4C69-A441-6C54FDC602E6}"/>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4" name="Footer Placeholder 3">
            <a:extLst>
              <a:ext uri="{FF2B5EF4-FFF2-40B4-BE49-F238E27FC236}">
                <a16:creationId xmlns:a16="http://schemas.microsoft.com/office/drawing/2014/main" id="{0FC0F549-520C-4AD2-9FDB-01F4D75A846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199E8F-5DA6-43E6-ADED-0F02F7352FB2}"/>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672163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4B27C4-3F62-4710-88AE-F96D624DA95B}"/>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3" name="Footer Placeholder 2">
            <a:extLst>
              <a:ext uri="{FF2B5EF4-FFF2-40B4-BE49-F238E27FC236}">
                <a16:creationId xmlns:a16="http://schemas.microsoft.com/office/drawing/2014/main" id="{1C2548DF-4F07-4DC1-A93C-FFDE483278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5A6AEF-AA2B-4DD9-8003-2FC06F6C19E6}"/>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3637726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9261E-8A4E-4734-BD86-0DE6DFDDC6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BAB84E-049A-4C5F-85F2-AC83DCB2E5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E9FAD4-090B-45FD-BAF4-BD10D8DE2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A0DB49-8979-45C9-AD21-2B8211E27EBE}"/>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6" name="Footer Placeholder 5">
            <a:extLst>
              <a:ext uri="{FF2B5EF4-FFF2-40B4-BE49-F238E27FC236}">
                <a16:creationId xmlns:a16="http://schemas.microsoft.com/office/drawing/2014/main" id="{B8FDA5B7-B8C9-4750-B4DD-EE561B4FC8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353A16-46BB-4BEA-870E-18DCE4D74ECE}"/>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4119003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BD9E4-04F4-4359-BD86-620E8FAFD9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CB7D8F-E7B6-4D9D-B1C3-5CDEDDA586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703C5E5-655A-4F17-ACB0-344858ABB0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1A3B37-EC41-4ABE-8047-2BEBD7D8CE19}"/>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6" name="Footer Placeholder 5">
            <a:extLst>
              <a:ext uri="{FF2B5EF4-FFF2-40B4-BE49-F238E27FC236}">
                <a16:creationId xmlns:a16="http://schemas.microsoft.com/office/drawing/2014/main" id="{70963E76-407D-4D49-AC57-8B78BEFFF8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D08F1B-063A-402B-A187-A4E8824E6271}"/>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3955846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99EFB-2B4C-42E3-AC58-BD04367188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70CED-B55F-4113-AB76-0D10CF6033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52EFA7-AAFE-495C-9282-4140BCEEE403}"/>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5" name="Footer Placeholder 4">
            <a:extLst>
              <a:ext uri="{FF2B5EF4-FFF2-40B4-BE49-F238E27FC236}">
                <a16:creationId xmlns:a16="http://schemas.microsoft.com/office/drawing/2014/main" id="{AA6D3F9C-FE8D-447D-988F-E347F1BCD5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49F4101-3D43-4863-8F1D-EE7E6B0BA0A2}"/>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773677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86F6BE-06F5-4487-B850-1A3BE01DAA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C22880-1FF0-4CDD-B7ED-1FA3F70A71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10DAC-40DA-4FF1-904D-14197FB88671}"/>
              </a:ext>
            </a:extLst>
          </p:cNvPr>
          <p:cNvSpPr>
            <a:spLocks noGrp="1"/>
          </p:cNvSpPr>
          <p:nvPr>
            <p:ph type="dt" sz="half" idx="10"/>
          </p:nvPr>
        </p:nvSpPr>
        <p:spPr/>
        <p:txBody>
          <a:bodyPr/>
          <a:lstStyle/>
          <a:p>
            <a:fld id="{091EE215-5696-468C-8F02-61692FD2F72E}" type="datetimeFigureOut">
              <a:rPr lang="en-US" smtClean="0"/>
              <a:t>11/2/2020</a:t>
            </a:fld>
            <a:endParaRPr lang="en-US" dirty="0"/>
          </a:p>
        </p:txBody>
      </p:sp>
      <p:sp>
        <p:nvSpPr>
          <p:cNvPr id="5" name="Footer Placeholder 4">
            <a:extLst>
              <a:ext uri="{FF2B5EF4-FFF2-40B4-BE49-F238E27FC236}">
                <a16:creationId xmlns:a16="http://schemas.microsoft.com/office/drawing/2014/main" id="{B5B921F1-E890-4F83-9146-520F4937AB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FC7B5E-9556-4117-9653-8D791DA78E52}"/>
              </a:ext>
            </a:extLst>
          </p:cNvPr>
          <p:cNvSpPr>
            <a:spLocks noGrp="1"/>
          </p:cNvSpPr>
          <p:nvPr>
            <p:ph type="sldNum" sz="quarter" idx="12"/>
          </p:nvPr>
        </p:nvSpPr>
        <p:spPr/>
        <p:txBody>
          <a:bodyPr/>
          <a:lstStyle/>
          <a:p>
            <a:fld id="{CC2B5710-82BC-4FA2-8204-AC236400895E}" type="slidenum">
              <a:rPr lang="en-US" smtClean="0"/>
              <a:t>‹#›</a:t>
            </a:fld>
            <a:endParaRPr lang="en-US" dirty="0"/>
          </a:p>
        </p:txBody>
      </p:sp>
    </p:spTree>
    <p:extLst>
      <p:ext uri="{BB962C8B-B14F-4D97-AF65-F5344CB8AC3E}">
        <p14:creationId xmlns:p14="http://schemas.microsoft.com/office/powerpoint/2010/main" val="3178742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18 Title + Content + Image Placeholder">
    <p:bg>
      <p:bgPr>
        <a:solidFill>
          <a:schemeClr val="tx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6C101F2-C3B5-410E-9D46-B951E3B4A506}"/>
              </a:ext>
            </a:extLst>
          </p:cNvPr>
          <p:cNvSpPr>
            <a:spLocks noGrp="1"/>
          </p:cNvSpPr>
          <p:nvPr>
            <p:ph type="pic" sz="quarter" idx="10"/>
          </p:nvPr>
        </p:nvSpPr>
        <p:spPr>
          <a:xfrm>
            <a:off x="-10584" y="0"/>
            <a:ext cx="12202584" cy="5350933"/>
          </a:xfrm>
        </p:spPr>
        <p:txBody>
          <a:bodyPr/>
          <a:lstStyle/>
          <a:p>
            <a:endParaRPr lang="en-US" dirty="0"/>
          </a:p>
        </p:txBody>
      </p:sp>
      <p:sp>
        <p:nvSpPr>
          <p:cNvPr id="2"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6"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11" name="Picture 10" descr="PRIMARYBLUE-Diagonal.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7" name="Rectangle 6"/>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9" name="Rectangle 8" descr="yellow decorative bar" title="yellow decorative bar"/>
          <p:cNvSpPr/>
          <p:nvPr userDrawn="1"/>
        </p:nvSpPr>
        <p:spPr>
          <a:xfrm>
            <a:off x="4423144" y="1048315"/>
            <a:ext cx="3248957" cy="15441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4" name="Picture 3">
            <a:extLst>
              <a:ext uri="{FF2B5EF4-FFF2-40B4-BE49-F238E27FC236}">
                <a16:creationId xmlns:a16="http://schemas.microsoft.com/office/drawing/2014/main" id="{9D15776E-B6EE-6342-932B-A6B782CE17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5517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18 Title + Content - Side Image Placehol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428104" y="277794"/>
            <a:ext cx="8185648" cy="1311797"/>
          </a:xfrm>
        </p:spPr>
        <p:txBody>
          <a:bodyPr anchor="t">
            <a:normAutofit/>
          </a:bodyPr>
          <a:lstStyle>
            <a:lvl1pPr>
              <a:lnSpc>
                <a:spcPct val="80000"/>
              </a:lnSpc>
              <a:defRPr sz="4800" cap="none">
                <a:latin typeface="+mn-lt"/>
              </a:defRPr>
            </a:lvl1pPr>
          </a:lstStyle>
          <a:p>
            <a:r>
              <a:rPr lang="en-US" dirty="0"/>
              <a:t>Click to edit master </a:t>
            </a:r>
            <a:br>
              <a:rPr lang="en-US" dirty="0"/>
            </a:br>
            <a:r>
              <a:rPr lang="en-US" dirty="0"/>
              <a:t>title style</a:t>
            </a:r>
          </a:p>
        </p:txBody>
      </p:sp>
      <p:sp>
        <p:nvSpPr>
          <p:cNvPr id="8" name="Text Placeholder 2"/>
          <p:cNvSpPr>
            <a:spLocks noGrp="1"/>
          </p:cNvSpPr>
          <p:nvPr>
            <p:ph type="body" sz="quarter" idx="15" hasCustomPrompt="1"/>
          </p:nvPr>
        </p:nvSpPr>
        <p:spPr>
          <a:xfrm>
            <a:off x="3428105" y="1898248"/>
            <a:ext cx="8186047" cy="2099256"/>
          </a:xfrm>
        </p:spPr>
        <p:txBody>
          <a:bodyPr/>
          <a:lstStyle>
            <a:lvl1pPr marL="0" indent="0">
              <a:buClr>
                <a:schemeClr val="tx1"/>
              </a:buClr>
              <a:buFont typeface="Arial" charset="0"/>
              <a:buNone/>
              <a:defRPr baseline="0"/>
            </a:lvl1pPr>
            <a:lvl2pPr marL="609585" indent="0">
              <a:buClr>
                <a:schemeClr val="tx1"/>
              </a:buClr>
              <a:buNone/>
              <a:defRPr/>
            </a:lvl2pPr>
            <a:lvl3pPr marL="1136622" indent="0">
              <a:buClr>
                <a:schemeClr val="tx1"/>
              </a:buClr>
              <a:buNone/>
              <a:defRPr/>
            </a:lvl3pPr>
            <a:lvl4pPr marL="1598044" indent="0">
              <a:buClr>
                <a:schemeClr val="tx1"/>
              </a:buClr>
              <a:buNone/>
              <a:defRPr/>
            </a:lvl4pPr>
            <a:lvl5pPr marL="2438339" indent="0">
              <a:buClr>
                <a:schemeClr val="tx1"/>
              </a:buClr>
              <a:buNone/>
              <a:defRPr/>
            </a:lvl5pPr>
          </a:lstStyle>
          <a:p>
            <a:pPr lvl="0"/>
            <a:r>
              <a:rPr lang="en-US"/>
              <a:t>Paragraph goes here.</a:t>
            </a:r>
            <a:endParaRPr lang="en-US" dirty="0"/>
          </a:p>
        </p:txBody>
      </p:sp>
      <p:pic>
        <p:nvPicPr>
          <p:cNvPr id="11" name="Picture 10">
            <a:extLst>
              <a:ext uri="{FF2B5EF4-FFF2-40B4-BE49-F238E27FC236}">
                <a16:creationId xmlns:a16="http://schemas.microsoft.com/office/drawing/2014/main" id="{CA760AF4-EDB3-E24C-96F2-DEF885A378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
        <p:nvSpPr>
          <p:cNvPr id="4" name="Rectangle 3">
            <a:extLst>
              <a:ext uri="{FF2B5EF4-FFF2-40B4-BE49-F238E27FC236}">
                <a16:creationId xmlns:a16="http://schemas.microsoft.com/office/drawing/2014/main" id="{37B31B5E-8CAE-4F03-8D62-0CA407FC9998}"/>
              </a:ext>
            </a:extLst>
          </p:cNvPr>
          <p:cNvSpPr/>
          <p:nvPr userDrawn="1"/>
        </p:nvSpPr>
        <p:spPr>
          <a:xfrm>
            <a:off x="1" y="0"/>
            <a:ext cx="3009089"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2" name="Picture Placeholder 11">
            <a:extLst>
              <a:ext uri="{FF2B5EF4-FFF2-40B4-BE49-F238E27FC236}">
                <a16:creationId xmlns:a16="http://schemas.microsoft.com/office/drawing/2014/main" id="{7B8A6F20-5D4F-45EC-B30B-43AE83B0A077}"/>
              </a:ext>
            </a:extLst>
          </p:cNvPr>
          <p:cNvSpPr>
            <a:spLocks noGrp="1"/>
          </p:cNvSpPr>
          <p:nvPr>
            <p:ph type="pic" sz="quarter" idx="16"/>
          </p:nvPr>
        </p:nvSpPr>
        <p:spPr>
          <a:xfrm>
            <a:off x="1" y="0"/>
            <a:ext cx="3009900" cy="6858000"/>
          </a:xfrm>
        </p:spPr>
        <p:txBody>
          <a:bodyPr/>
          <a:lstStyle/>
          <a:p>
            <a:endParaRPr lang="en-US" dirty="0"/>
          </a:p>
        </p:txBody>
      </p:sp>
    </p:spTree>
    <p:extLst>
      <p:ext uri="{BB962C8B-B14F-4D97-AF65-F5344CB8AC3E}">
        <p14:creationId xmlns:p14="http://schemas.microsoft.com/office/powerpoint/2010/main" val="1491691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G18 3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6" name="Text Placeholder 2"/>
          <p:cNvSpPr>
            <a:spLocks noGrp="1"/>
          </p:cNvSpPr>
          <p:nvPr>
            <p:ph type="body" sz="quarter" idx="15"/>
          </p:nvPr>
        </p:nvSpPr>
        <p:spPr>
          <a:xfrm>
            <a:off x="493712" y="1884918"/>
            <a:ext cx="11120040" cy="2899285"/>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7E1B4B7F-F2BC-F94D-A8B3-EE83ECCF16E5}"/>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10" name="Picture 9">
            <a:extLst>
              <a:ext uri="{FF2B5EF4-FFF2-40B4-BE49-F238E27FC236}">
                <a16:creationId xmlns:a16="http://schemas.microsoft.com/office/drawing/2014/main" id="{7BF02C90-0E2C-484C-A986-69D166C554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1461533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G18 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7" name="Rectangle 6">
            <a:extLst>
              <a:ext uri="{FF2B5EF4-FFF2-40B4-BE49-F238E27FC236}">
                <a16:creationId xmlns:a16="http://schemas.microsoft.com/office/drawing/2014/main" id="{3430BB2B-174A-2944-B301-722351D16477}"/>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8" name="Picture 7">
            <a:extLst>
              <a:ext uri="{FF2B5EF4-FFF2-40B4-BE49-F238E27FC236}">
                <a16:creationId xmlns:a16="http://schemas.microsoft.com/office/drawing/2014/main" id="{16D26516-8A78-AD4D-AAD6-4650ED2FCC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393758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04C83-4520-4595-8C08-82340463BE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DED390-1ED3-4DF9-9B0B-5FB85F45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E70063-221C-4646-A998-278BAF72A0DD}"/>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5" name="Footer Placeholder 4">
            <a:extLst>
              <a:ext uri="{FF2B5EF4-FFF2-40B4-BE49-F238E27FC236}">
                <a16:creationId xmlns:a16="http://schemas.microsoft.com/office/drawing/2014/main" id="{90AFC291-ACB7-44D5-B104-826DDF7D36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ACB504-72C3-4B0F-A656-78FFDADBA70B}"/>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3434017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G18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BBB0B2-D919-CE4F-B73F-6DCFE92A38E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7" name="Picture 6">
            <a:extLst>
              <a:ext uri="{FF2B5EF4-FFF2-40B4-BE49-F238E27FC236}">
                <a16:creationId xmlns:a16="http://schemas.microsoft.com/office/drawing/2014/main" id="{6C6B652E-FA32-4544-8274-A4345E9448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879799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E18_8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91" y="-1590666"/>
            <a:ext cx="12203092" cy="8503337"/>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decorative yellow bar" title="decorative 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2593527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E18_2 Title + Content + Image">
    <p:bg>
      <p:bgPr>
        <a:solidFill>
          <a:schemeClr val="tx1"/>
        </a:solidFill>
        <a:effectLst/>
      </p:bgPr>
    </p:bg>
    <p:spTree>
      <p:nvGrpSpPr>
        <p:cNvPr id="1" name=""/>
        <p:cNvGrpSpPr/>
        <p:nvPr/>
      </p:nvGrpSpPr>
      <p:grpSpPr>
        <a:xfrm>
          <a:off x="0" y="0"/>
          <a:ext cx="0" cy="0"/>
          <a:chOff x="0" y="0"/>
          <a:chExt cx="0" cy="0"/>
        </a:xfrm>
      </p:grpSpPr>
      <p:pic>
        <p:nvPicPr>
          <p:cNvPr id="5" name="Picture 4" descr="various images of healthcare workers" title="healthcare workers "/>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76400" cy="5406000"/>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yellow bar" title="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a:extLst>
              <a:ext uri="{FF2B5EF4-FFF2-40B4-BE49-F238E27FC236}">
                <a16:creationId xmlns:a16="http://schemas.microsoft.com/office/drawing/2014/main" id="{0E9F8CDF-D23F-2A49-9D68-7062A25456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4120932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G18 Process Slide + Image">
    <p:spTree>
      <p:nvGrpSpPr>
        <p:cNvPr id="1" name=""/>
        <p:cNvGrpSpPr/>
        <p:nvPr/>
      </p:nvGrpSpPr>
      <p:grpSpPr>
        <a:xfrm>
          <a:off x="0" y="0"/>
          <a:ext cx="0" cy="0"/>
          <a:chOff x="0" y="0"/>
          <a:chExt cx="0" cy="0"/>
        </a:xfrm>
      </p:grpSpPr>
      <p:pic>
        <p:nvPicPr>
          <p:cNvPr id="18" name="Picture 17" descr="decorative blue bars image" title="decorative blue bars image"/>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2" y="5216324"/>
            <a:ext cx="12191999" cy="1641677"/>
          </a:xfrm>
          <a:prstGeom prst="rect">
            <a:avLst/>
          </a:prstGeom>
        </p:spPr>
      </p:pic>
      <p:sp>
        <p:nvSpPr>
          <p:cNvPr id="5" name="Title 1"/>
          <p:cNvSpPr>
            <a:spLocks noGrp="1"/>
          </p:cNvSpPr>
          <p:nvPr>
            <p:ph type="title" hasCustomPrompt="1"/>
          </p:nvPr>
        </p:nvSpPr>
        <p:spPr>
          <a:xfrm>
            <a:off x="493853" y="293225"/>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13" name="Text Placeholder 12"/>
          <p:cNvSpPr>
            <a:spLocks noGrp="1"/>
          </p:cNvSpPr>
          <p:nvPr>
            <p:ph type="body" sz="quarter" idx="10" hasCustomPrompt="1"/>
          </p:nvPr>
        </p:nvSpPr>
        <p:spPr>
          <a:xfrm>
            <a:off x="493186" y="1839713"/>
            <a:ext cx="3596537" cy="471147"/>
          </a:xfrm>
        </p:spPr>
        <p:txBody>
          <a:bodyPr/>
          <a:lstStyle>
            <a:lvl1pPr marL="0" indent="0">
              <a:buNone/>
              <a:defRPr b="1">
                <a:solidFill>
                  <a:schemeClr val="tx1"/>
                </a:solidFill>
              </a:defRPr>
            </a:lvl1pPr>
          </a:lstStyle>
          <a:p>
            <a:pPr lvl="0"/>
            <a:r>
              <a:rPr lang="en-US"/>
              <a:t>TITLE</a:t>
            </a:r>
            <a:endParaRPr lang="en-US" dirty="0"/>
          </a:p>
        </p:txBody>
      </p:sp>
      <p:sp>
        <p:nvSpPr>
          <p:cNvPr id="15" name="Text Placeholder 12"/>
          <p:cNvSpPr>
            <a:spLocks noGrp="1"/>
          </p:cNvSpPr>
          <p:nvPr>
            <p:ph type="body" sz="quarter" idx="11" hasCustomPrompt="1"/>
          </p:nvPr>
        </p:nvSpPr>
        <p:spPr>
          <a:xfrm>
            <a:off x="493186" y="2314101"/>
            <a:ext cx="3596537" cy="471147"/>
          </a:xfrm>
        </p:spPr>
        <p:txBody>
          <a:bodyPr/>
          <a:lstStyle>
            <a:lvl1pPr marL="0" indent="0">
              <a:buNone/>
              <a:defRPr b="0">
                <a:solidFill>
                  <a:schemeClr val="tx2"/>
                </a:solidFill>
              </a:defRPr>
            </a:lvl1pPr>
          </a:lstStyle>
          <a:p>
            <a:pPr lvl="0"/>
            <a:r>
              <a:rPr lang="en-US" dirty="0"/>
              <a:t>Text</a:t>
            </a:r>
          </a:p>
        </p:txBody>
      </p:sp>
      <p:sp>
        <p:nvSpPr>
          <p:cNvPr id="17" name="Text Placeholder 12"/>
          <p:cNvSpPr>
            <a:spLocks noGrp="1"/>
          </p:cNvSpPr>
          <p:nvPr>
            <p:ph type="body" sz="quarter" idx="12" hasCustomPrompt="1"/>
          </p:nvPr>
        </p:nvSpPr>
        <p:spPr>
          <a:xfrm>
            <a:off x="493186" y="3326134"/>
            <a:ext cx="3596537" cy="471147"/>
          </a:xfrm>
        </p:spPr>
        <p:txBody>
          <a:bodyPr/>
          <a:lstStyle>
            <a:lvl1pPr marL="0" indent="0">
              <a:buNone/>
              <a:defRPr b="1">
                <a:solidFill>
                  <a:schemeClr val="tx1"/>
                </a:solidFill>
              </a:defRPr>
            </a:lvl1pPr>
          </a:lstStyle>
          <a:p>
            <a:pPr lvl="0"/>
            <a:r>
              <a:rPr lang="en-US"/>
              <a:t>TITLE</a:t>
            </a:r>
            <a:endParaRPr lang="en-US" dirty="0"/>
          </a:p>
        </p:txBody>
      </p:sp>
      <p:sp>
        <p:nvSpPr>
          <p:cNvPr id="19" name="Text Placeholder 12"/>
          <p:cNvSpPr>
            <a:spLocks noGrp="1"/>
          </p:cNvSpPr>
          <p:nvPr>
            <p:ph type="body" sz="quarter" idx="13" hasCustomPrompt="1"/>
          </p:nvPr>
        </p:nvSpPr>
        <p:spPr>
          <a:xfrm>
            <a:off x="493186" y="3800525"/>
            <a:ext cx="3596537" cy="471147"/>
          </a:xfrm>
        </p:spPr>
        <p:txBody>
          <a:bodyPr/>
          <a:lstStyle>
            <a:lvl1pPr marL="0" indent="0">
              <a:buNone/>
              <a:defRPr b="0">
                <a:solidFill>
                  <a:schemeClr val="tx2"/>
                </a:solidFill>
              </a:defRPr>
            </a:lvl1pPr>
          </a:lstStyle>
          <a:p>
            <a:pPr lvl="0"/>
            <a:r>
              <a:rPr lang="en-US" dirty="0"/>
              <a:t>Text</a:t>
            </a:r>
          </a:p>
        </p:txBody>
      </p:sp>
      <p:sp>
        <p:nvSpPr>
          <p:cNvPr id="20" name="Text Placeholder 12"/>
          <p:cNvSpPr>
            <a:spLocks noGrp="1"/>
          </p:cNvSpPr>
          <p:nvPr>
            <p:ph type="body" sz="quarter" idx="14" hasCustomPrompt="1"/>
          </p:nvPr>
        </p:nvSpPr>
        <p:spPr>
          <a:xfrm>
            <a:off x="4244057" y="1839713"/>
            <a:ext cx="3596537" cy="471147"/>
          </a:xfrm>
        </p:spPr>
        <p:txBody>
          <a:bodyPr/>
          <a:lstStyle>
            <a:lvl1pPr marL="0" indent="0">
              <a:buNone/>
              <a:defRPr b="1">
                <a:solidFill>
                  <a:schemeClr val="tx1"/>
                </a:solidFill>
              </a:defRPr>
            </a:lvl1pPr>
          </a:lstStyle>
          <a:p>
            <a:pPr lvl="0"/>
            <a:r>
              <a:rPr lang="en-US"/>
              <a:t>TITLE</a:t>
            </a:r>
            <a:endParaRPr lang="en-US" dirty="0"/>
          </a:p>
        </p:txBody>
      </p:sp>
      <p:sp>
        <p:nvSpPr>
          <p:cNvPr id="21" name="Text Placeholder 12"/>
          <p:cNvSpPr>
            <a:spLocks noGrp="1"/>
          </p:cNvSpPr>
          <p:nvPr>
            <p:ph type="body" sz="quarter" idx="15" hasCustomPrompt="1"/>
          </p:nvPr>
        </p:nvSpPr>
        <p:spPr>
          <a:xfrm>
            <a:off x="4244057" y="2314101"/>
            <a:ext cx="3596537" cy="471147"/>
          </a:xfrm>
        </p:spPr>
        <p:txBody>
          <a:bodyPr/>
          <a:lstStyle>
            <a:lvl1pPr marL="0" indent="0">
              <a:buNone/>
              <a:defRPr b="0">
                <a:solidFill>
                  <a:schemeClr val="tx2"/>
                </a:solidFill>
              </a:defRPr>
            </a:lvl1pPr>
          </a:lstStyle>
          <a:p>
            <a:pPr lvl="0"/>
            <a:r>
              <a:rPr lang="en-US" dirty="0"/>
              <a:t>Text</a:t>
            </a:r>
          </a:p>
        </p:txBody>
      </p:sp>
      <p:sp>
        <p:nvSpPr>
          <p:cNvPr id="22" name="Text Placeholder 12"/>
          <p:cNvSpPr>
            <a:spLocks noGrp="1"/>
          </p:cNvSpPr>
          <p:nvPr>
            <p:ph type="body" sz="quarter" idx="16" hasCustomPrompt="1"/>
          </p:nvPr>
        </p:nvSpPr>
        <p:spPr>
          <a:xfrm>
            <a:off x="4244057" y="3326134"/>
            <a:ext cx="3596537" cy="471147"/>
          </a:xfrm>
        </p:spPr>
        <p:txBody>
          <a:bodyPr/>
          <a:lstStyle>
            <a:lvl1pPr marL="0" indent="0">
              <a:buNone/>
              <a:defRPr b="1">
                <a:solidFill>
                  <a:schemeClr val="tx1"/>
                </a:solidFill>
              </a:defRPr>
            </a:lvl1pPr>
          </a:lstStyle>
          <a:p>
            <a:pPr lvl="0"/>
            <a:r>
              <a:rPr lang="en-US"/>
              <a:t>TITLE</a:t>
            </a:r>
            <a:endParaRPr lang="en-US" dirty="0"/>
          </a:p>
        </p:txBody>
      </p:sp>
      <p:sp>
        <p:nvSpPr>
          <p:cNvPr id="23" name="Text Placeholder 12"/>
          <p:cNvSpPr>
            <a:spLocks noGrp="1"/>
          </p:cNvSpPr>
          <p:nvPr>
            <p:ph type="body" sz="quarter" idx="17" hasCustomPrompt="1"/>
          </p:nvPr>
        </p:nvSpPr>
        <p:spPr>
          <a:xfrm>
            <a:off x="4244057" y="3800525"/>
            <a:ext cx="3596537" cy="471147"/>
          </a:xfrm>
        </p:spPr>
        <p:txBody>
          <a:bodyPr/>
          <a:lstStyle>
            <a:lvl1pPr marL="0" indent="0">
              <a:buNone/>
              <a:defRPr b="0">
                <a:solidFill>
                  <a:schemeClr val="tx2"/>
                </a:solidFill>
              </a:defRPr>
            </a:lvl1pPr>
          </a:lstStyle>
          <a:p>
            <a:pPr lvl="0"/>
            <a:r>
              <a:rPr lang="en-US" dirty="0"/>
              <a:t>Text</a:t>
            </a:r>
          </a:p>
        </p:txBody>
      </p:sp>
      <p:sp>
        <p:nvSpPr>
          <p:cNvPr id="24" name="Text Placeholder 12"/>
          <p:cNvSpPr>
            <a:spLocks noGrp="1"/>
          </p:cNvSpPr>
          <p:nvPr>
            <p:ph type="body" sz="quarter" idx="18" hasCustomPrompt="1"/>
          </p:nvPr>
        </p:nvSpPr>
        <p:spPr>
          <a:xfrm>
            <a:off x="8017217" y="1839713"/>
            <a:ext cx="3596537" cy="471147"/>
          </a:xfrm>
        </p:spPr>
        <p:txBody>
          <a:bodyPr/>
          <a:lstStyle>
            <a:lvl1pPr marL="0" indent="0">
              <a:buNone/>
              <a:defRPr b="1">
                <a:solidFill>
                  <a:schemeClr val="tx1"/>
                </a:solidFill>
              </a:defRPr>
            </a:lvl1pPr>
          </a:lstStyle>
          <a:p>
            <a:pPr lvl="0"/>
            <a:r>
              <a:rPr lang="en-US"/>
              <a:t>TITLE</a:t>
            </a:r>
            <a:endParaRPr lang="en-US" dirty="0"/>
          </a:p>
        </p:txBody>
      </p:sp>
      <p:sp>
        <p:nvSpPr>
          <p:cNvPr id="25" name="Text Placeholder 12"/>
          <p:cNvSpPr>
            <a:spLocks noGrp="1"/>
          </p:cNvSpPr>
          <p:nvPr>
            <p:ph type="body" sz="quarter" idx="19" hasCustomPrompt="1"/>
          </p:nvPr>
        </p:nvSpPr>
        <p:spPr>
          <a:xfrm>
            <a:off x="8017217" y="2314101"/>
            <a:ext cx="3596537" cy="471147"/>
          </a:xfrm>
        </p:spPr>
        <p:txBody>
          <a:bodyPr/>
          <a:lstStyle>
            <a:lvl1pPr marL="0" indent="0">
              <a:buNone/>
              <a:defRPr b="0">
                <a:solidFill>
                  <a:schemeClr val="tx2"/>
                </a:solidFill>
              </a:defRPr>
            </a:lvl1pPr>
          </a:lstStyle>
          <a:p>
            <a:pPr lvl="0"/>
            <a:r>
              <a:rPr lang="en-US" dirty="0"/>
              <a:t>Text</a:t>
            </a:r>
          </a:p>
        </p:txBody>
      </p:sp>
      <p:sp>
        <p:nvSpPr>
          <p:cNvPr id="26" name="Text Placeholder 12"/>
          <p:cNvSpPr>
            <a:spLocks noGrp="1"/>
          </p:cNvSpPr>
          <p:nvPr>
            <p:ph type="body" sz="quarter" idx="20" hasCustomPrompt="1"/>
          </p:nvPr>
        </p:nvSpPr>
        <p:spPr>
          <a:xfrm>
            <a:off x="8017217" y="3326134"/>
            <a:ext cx="3596537" cy="471147"/>
          </a:xfrm>
        </p:spPr>
        <p:txBody>
          <a:bodyPr/>
          <a:lstStyle>
            <a:lvl1pPr marL="0" indent="0">
              <a:buNone/>
              <a:defRPr b="1">
                <a:solidFill>
                  <a:schemeClr val="tx1"/>
                </a:solidFill>
              </a:defRPr>
            </a:lvl1pPr>
          </a:lstStyle>
          <a:p>
            <a:pPr lvl="0"/>
            <a:r>
              <a:rPr lang="en-US"/>
              <a:t>TITLE</a:t>
            </a:r>
            <a:endParaRPr lang="en-US" dirty="0"/>
          </a:p>
        </p:txBody>
      </p:sp>
      <p:sp>
        <p:nvSpPr>
          <p:cNvPr id="27" name="Text Placeholder 12"/>
          <p:cNvSpPr>
            <a:spLocks noGrp="1"/>
          </p:cNvSpPr>
          <p:nvPr>
            <p:ph type="body" sz="quarter" idx="21" hasCustomPrompt="1"/>
          </p:nvPr>
        </p:nvSpPr>
        <p:spPr>
          <a:xfrm>
            <a:off x="8017217" y="3800525"/>
            <a:ext cx="3596537" cy="471147"/>
          </a:xfrm>
        </p:spPr>
        <p:txBody>
          <a:bodyPr/>
          <a:lstStyle>
            <a:lvl1pPr marL="0" indent="0">
              <a:buNone/>
              <a:defRPr b="0">
                <a:solidFill>
                  <a:schemeClr val="tx2"/>
                </a:solidFill>
              </a:defRPr>
            </a:lvl1pPr>
          </a:lstStyle>
          <a:p>
            <a:pPr lvl="0"/>
            <a:r>
              <a:rPr lang="en-US" dirty="0"/>
              <a:t>Text</a:t>
            </a:r>
          </a:p>
        </p:txBody>
      </p:sp>
      <p:pic>
        <p:nvPicPr>
          <p:cNvPr id="3" name="Picture 2">
            <a:extLst>
              <a:ext uri="{FF2B5EF4-FFF2-40B4-BE49-F238E27FC236}">
                <a16:creationId xmlns:a16="http://schemas.microsoft.com/office/drawing/2014/main" id="{1BAFEFD3-66AA-3C44-8079-3C3C34D75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89376" y="5836425"/>
            <a:ext cx="5416101" cy="644459"/>
          </a:xfrm>
          <a:prstGeom prst="rect">
            <a:avLst/>
          </a:prstGeom>
        </p:spPr>
      </p:pic>
    </p:spTree>
    <p:extLst>
      <p:ext uri="{BB962C8B-B14F-4D97-AF65-F5344CB8AC3E}">
        <p14:creationId xmlns:p14="http://schemas.microsoft.com/office/powerpoint/2010/main" val="2621160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G18 3_Agenda Slide">
    <p:spTree>
      <p:nvGrpSpPr>
        <p:cNvPr id="1" name=""/>
        <p:cNvGrpSpPr/>
        <p:nvPr/>
      </p:nvGrpSpPr>
      <p:grpSpPr>
        <a:xfrm>
          <a:off x="0" y="0"/>
          <a:ext cx="0" cy="0"/>
          <a:chOff x="0" y="0"/>
          <a:chExt cx="0" cy="0"/>
        </a:xfrm>
      </p:grpSpPr>
      <p:sp>
        <p:nvSpPr>
          <p:cNvPr id="10" name="Text Placeholder 2"/>
          <p:cNvSpPr>
            <a:spLocks noGrp="1"/>
          </p:cNvSpPr>
          <p:nvPr>
            <p:ph type="body" sz="quarter" idx="13" hasCustomPrompt="1"/>
          </p:nvPr>
        </p:nvSpPr>
        <p:spPr>
          <a:xfrm>
            <a:off x="493856" y="1605023"/>
            <a:ext cx="11119897" cy="4065232"/>
          </a:xfrm>
        </p:spPr>
        <p:txBody>
          <a:bodyPr numCol="2">
            <a:normAutofit/>
          </a:bodyPr>
          <a:lstStyle>
            <a:lvl1pPr marL="685766" indent="-685766">
              <a:buClr>
                <a:schemeClr val="accent1"/>
              </a:buClr>
              <a:buFont typeface="+mj-lt"/>
              <a:buAutoNum type="arabicPeriod"/>
              <a:defRPr sz="3733">
                <a:solidFill>
                  <a:schemeClr val="tx2"/>
                </a:solidFill>
              </a:defRPr>
            </a:lvl1pPr>
          </a:lstStyle>
          <a:p>
            <a:pPr>
              <a:buClr>
                <a:schemeClr val="accent2"/>
              </a:buClr>
            </a:pPr>
            <a:r>
              <a:rPr lang="en-US" sz="3733" dirty="0"/>
              <a:t>Overview</a:t>
            </a:r>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endParaRPr lang="en-US" sz="3733" dirty="0"/>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r>
              <a:rPr lang="en-US" sz="3733" dirty="0"/>
              <a:t>Text</a:t>
            </a:r>
          </a:p>
          <a:p>
            <a:pPr>
              <a:buClr>
                <a:schemeClr val="accent2"/>
              </a:buClr>
            </a:pPr>
            <a:endParaRPr lang="en-US" sz="3733" dirty="0"/>
          </a:p>
        </p:txBody>
      </p:sp>
      <p:sp>
        <p:nvSpPr>
          <p:cNvPr id="11" name="Title 1"/>
          <p:cNvSpPr>
            <a:spLocks noGrp="1"/>
          </p:cNvSpPr>
          <p:nvPr>
            <p:ph type="title" hasCustomPrompt="1"/>
          </p:nvPr>
        </p:nvSpPr>
        <p:spPr>
          <a:xfrm>
            <a:off x="493853" y="293225"/>
            <a:ext cx="11119899" cy="1311797"/>
          </a:xfrm>
        </p:spPr>
        <p:txBody>
          <a:bodyPr anchor="t">
            <a:normAutofit/>
          </a:bodyPr>
          <a:lstStyle>
            <a:lvl1pPr>
              <a:lnSpc>
                <a:spcPct val="80000"/>
              </a:lnSpc>
              <a:defRPr sz="4800" cap="none">
                <a:solidFill>
                  <a:schemeClr val="tx1"/>
                </a:solidFill>
                <a:latin typeface="+mn-lt"/>
              </a:defRPr>
            </a:lvl1pPr>
          </a:lstStyle>
          <a:p>
            <a:r>
              <a:rPr lang="en-US" dirty="0"/>
              <a:t>Agenda</a:t>
            </a:r>
          </a:p>
        </p:txBody>
      </p:sp>
      <p:sp>
        <p:nvSpPr>
          <p:cNvPr id="12" name="Rectangle 11"/>
          <p:cNvSpPr/>
          <p:nvPr userDrawn="1"/>
        </p:nvSpPr>
        <p:spPr>
          <a:xfrm>
            <a:off x="387660" y="6383374"/>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4" name="Picture 3">
            <a:extLst>
              <a:ext uri="{FF2B5EF4-FFF2-40B4-BE49-F238E27FC236}">
                <a16:creationId xmlns:a16="http://schemas.microsoft.com/office/drawing/2014/main" id="{EF5057E1-55CA-DD41-A0EE-3DEBB8040FB6}"/>
              </a:ext>
            </a:extLst>
          </p:cNvPr>
          <p:cNvPicPr>
            <a:picLocks noChangeAspect="1"/>
          </p:cNvPicPr>
          <p:nvPr userDrawn="1"/>
        </p:nvPicPr>
        <p:blipFill>
          <a:blip r:embed="rId2"/>
          <a:stretch>
            <a:fillRect/>
          </a:stretch>
        </p:blipFill>
        <p:spPr>
          <a:xfrm>
            <a:off x="7234504" y="6269683"/>
            <a:ext cx="4325061" cy="514636"/>
          </a:xfrm>
          <a:prstGeom prst="rect">
            <a:avLst/>
          </a:prstGeom>
        </p:spPr>
      </p:pic>
    </p:spTree>
    <p:extLst>
      <p:ext uri="{BB962C8B-B14F-4D97-AF65-F5344CB8AC3E}">
        <p14:creationId xmlns:p14="http://schemas.microsoft.com/office/powerpoint/2010/main" val="4300469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E18_7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1" y="-1406696"/>
            <a:ext cx="12203092" cy="8135395"/>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decorative yellow bar" title="decorative 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35709" y="5982092"/>
            <a:ext cx="3320585" cy="395113"/>
          </a:xfrm>
          <a:prstGeom prst="rect">
            <a:avLst/>
          </a:prstGeom>
        </p:spPr>
      </p:pic>
    </p:spTree>
    <p:extLst>
      <p:ext uri="{BB962C8B-B14F-4D97-AF65-F5344CB8AC3E}">
        <p14:creationId xmlns:p14="http://schemas.microsoft.com/office/powerpoint/2010/main" val="41625910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 Content (No Subtitle) (SG 2017)">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0" y="6372227"/>
            <a:ext cx="487680" cy="485773"/>
          </a:xfrm>
          <a:prstGeom prst="rect">
            <a:avLst/>
          </a:prstGeom>
          <a:solidFill>
            <a:schemeClr val="tx1"/>
          </a:solidFill>
          <a:ln>
            <a:noFill/>
          </a:ln>
        </p:spPr>
        <p:txBody>
          <a:bodyPr anchor="ctr"/>
          <a:lstStyle>
            <a:lvl1pPr algn="ctr">
              <a:defRPr sz="1333" b="1">
                <a:solidFill>
                  <a:schemeClr val="bg1"/>
                </a:solidFill>
              </a:defRPr>
            </a:lvl1pPr>
          </a:lstStyle>
          <a:p>
            <a:pPr defTabSz="609585">
              <a:defRPr/>
            </a:pPr>
            <a:fld id="{B28838BE-5EAD-434C-B290-9193BA76332A}" type="slidenum">
              <a:rPr lang="en-US" smtClean="0">
                <a:solidFill>
                  <a:srgbClr val="FFFFFF"/>
                </a:solidFill>
              </a:rPr>
              <a:pPr defTabSz="609585">
                <a:defRPr/>
              </a:pPr>
              <a:t>‹#›</a:t>
            </a:fld>
            <a:endParaRPr lang="en-US" dirty="0">
              <a:solidFill>
                <a:srgbClr val="FFFFFF"/>
              </a:solidFill>
            </a:endParaRPr>
          </a:p>
        </p:txBody>
      </p:sp>
      <p:sp>
        <p:nvSpPr>
          <p:cNvPr id="3" name="Content Placeholder 2"/>
          <p:cNvSpPr>
            <a:spLocks noGrp="1"/>
          </p:cNvSpPr>
          <p:nvPr>
            <p:ph idx="1" hasCustomPrompt="1"/>
          </p:nvPr>
        </p:nvSpPr>
        <p:spPr>
          <a:xfrm>
            <a:off x="561824" y="1859076"/>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lvl1pPr>
          </a:lstStyle>
          <a:p>
            <a:r>
              <a:rPr lang="en-US" dirty="0"/>
              <a:t>CLICK TO EDIT MASTER TITLE STYLE</a:t>
            </a:r>
          </a:p>
        </p:txBody>
      </p:sp>
      <p:sp>
        <p:nvSpPr>
          <p:cNvPr id="10" name="Rectangle 9"/>
          <p:cNvSpPr/>
          <p:nvPr userDrawn="1"/>
        </p:nvSpPr>
        <p:spPr>
          <a:xfrm>
            <a:off x="8747629" y="6625271"/>
            <a:ext cx="3317371" cy="123111"/>
          </a:xfrm>
          <a:prstGeom prst="rect">
            <a:avLst/>
          </a:prstGeom>
        </p:spPr>
        <p:txBody>
          <a:bodyPr wrap="square" lIns="0" tIns="0" rIns="0" bIns="0" anchor="t" anchorCtr="0">
            <a:spAutoFit/>
          </a:bodyPr>
          <a:lstStyle/>
          <a:p>
            <a:pPr marL="0" marR="0" lvl="0" indent="0" algn="r" defTabSz="609585"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C1C6C8"/>
                </a:solidFill>
                <a:effectLst/>
                <a:uLnTx/>
                <a:uFillTx/>
                <a:latin typeface="Arial"/>
                <a:ea typeface="+mn-ea"/>
                <a:cs typeface="+mn-cs"/>
              </a:rPr>
              <a:t>© 2017 Huron Consulting Group Inc. and Affiliates. All Rights Reserved.</a:t>
            </a:r>
          </a:p>
        </p:txBody>
      </p:sp>
      <p:pic>
        <p:nvPicPr>
          <p:cNvPr id="7" name="Picture 6"/>
          <p:cNvPicPr>
            <a:picLocks noChangeAspect="1"/>
          </p:cNvPicPr>
          <p:nvPr userDrawn="1"/>
        </p:nvPicPr>
        <p:blipFill>
          <a:blip r:embed="rId2"/>
          <a:stretch>
            <a:fillRect/>
          </a:stretch>
        </p:blipFill>
        <p:spPr>
          <a:xfrm>
            <a:off x="444059" y="6268941"/>
            <a:ext cx="2513149" cy="550265"/>
          </a:xfrm>
          <a:prstGeom prst="rect">
            <a:avLst/>
          </a:prstGeom>
        </p:spPr>
      </p:pic>
    </p:spTree>
    <p:extLst>
      <p:ext uri="{BB962C8B-B14F-4D97-AF65-F5344CB8AC3E}">
        <p14:creationId xmlns:p14="http://schemas.microsoft.com/office/powerpoint/2010/main" val="34496710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Quote - No Image">
    <p:spTree>
      <p:nvGrpSpPr>
        <p:cNvPr id="1" name=""/>
        <p:cNvGrpSpPr/>
        <p:nvPr/>
      </p:nvGrpSpPr>
      <p:grpSpPr>
        <a:xfrm>
          <a:off x="0" y="0"/>
          <a:ext cx="0" cy="0"/>
          <a:chOff x="0" y="0"/>
          <a:chExt cx="0" cy="0"/>
        </a:xfrm>
      </p:grpSpPr>
      <p:sp>
        <p:nvSpPr>
          <p:cNvPr id="2" name="Rectangle 1"/>
          <p:cNvSpPr/>
          <p:nvPr userDrawn="1"/>
        </p:nvSpPr>
        <p:spPr>
          <a:xfrm>
            <a:off x="11574685" y="6342928"/>
            <a:ext cx="617316" cy="515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descr="large quotation marks" title="large quotation mark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7962" y="5008777"/>
            <a:ext cx="2054039" cy="1842951"/>
          </a:xfrm>
          <a:prstGeom prst="rect">
            <a:avLst/>
          </a:prstGeom>
        </p:spPr>
      </p:pic>
      <p:pic>
        <p:nvPicPr>
          <p:cNvPr id="10" name="Picture 9" descr="large quotation marks" title="large quotation mark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44" y="1"/>
            <a:ext cx="2060099" cy="1849223"/>
          </a:xfrm>
          <a:prstGeom prst="rect">
            <a:avLst/>
          </a:prstGeom>
        </p:spPr>
      </p:pic>
      <p:sp>
        <p:nvSpPr>
          <p:cNvPr id="7" name="Title 1"/>
          <p:cNvSpPr>
            <a:spLocks noGrp="1"/>
          </p:cNvSpPr>
          <p:nvPr>
            <p:ph type="title" hasCustomPrompt="1"/>
          </p:nvPr>
        </p:nvSpPr>
        <p:spPr>
          <a:xfrm>
            <a:off x="1126719" y="1493355"/>
            <a:ext cx="9938563" cy="3638887"/>
          </a:xfrm>
        </p:spPr>
        <p:txBody>
          <a:bodyPr lIns="274320" tIns="274320" rIns="274320" bIns="274320">
            <a:normAutofit/>
          </a:bodyPr>
          <a:lstStyle>
            <a:lvl1pPr>
              <a:lnSpc>
                <a:spcPct val="80000"/>
              </a:lnSpc>
              <a:defRPr sz="7333">
                <a:solidFill>
                  <a:schemeClr val="tx1"/>
                </a:solidFill>
              </a:defRPr>
            </a:lvl1pPr>
          </a:lstStyle>
          <a:p>
            <a:r>
              <a:rPr lang="en-US" dirty="0"/>
              <a:t>Click to edit master quote style</a:t>
            </a:r>
          </a:p>
        </p:txBody>
      </p:sp>
      <p:sp>
        <p:nvSpPr>
          <p:cNvPr id="8" name="Rectangle 7">
            <a:extLst>
              <a:ext uri="{FF2B5EF4-FFF2-40B4-BE49-F238E27FC236}">
                <a16:creationId xmlns:a16="http://schemas.microsoft.com/office/drawing/2014/main" id="{2312C59A-CE81-344F-A403-34EF3F0F7DC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spTree>
    <p:extLst>
      <p:ext uri="{BB962C8B-B14F-4D97-AF65-F5344CB8AC3E}">
        <p14:creationId xmlns:p14="http://schemas.microsoft.com/office/powerpoint/2010/main" val="2276896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G18 2_Process Slide - No Imag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5" name="Text Placeholder 3"/>
          <p:cNvSpPr>
            <a:spLocks noGrp="1"/>
          </p:cNvSpPr>
          <p:nvPr>
            <p:ph type="body" sz="quarter" idx="14" hasCustomPrompt="1"/>
          </p:nvPr>
        </p:nvSpPr>
        <p:spPr>
          <a:xfrm>
            <a:off x="493712" y="1723472"/>
            <a:ext cx="11120440" cy="686165"/>
          </a:xfrm>
        </p:spPr>
        <p:txBody>
          <a:bodyPr anchor="ctr">
            <a:noAutofit/>
          </a:bodyPr>
          <a:lstStyle>
            <a:lvl1pPr marL="0" indent="0">
              <a:buNone/>
              <a:defRPr sz="2667" b="1" cap="none">
                <a:solidFill>
                  <a:schemeClr val="accent2"/>
                </a:solidFill>
                <a:latin typeface="+mn-lt"/>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7" name="Text Placeholder 2"/>
          <p:cNvSpPr>
            <a:spLocks noGrp="1"/>
          </p:cNvSpPr>
          <p:nvPr>
            <p:ph type="body" sz="quarter" idx="15"/>
          </p:nvPr>
        </p:nvSpPr>
        <p:spPr>
          <a:xfrm>
            <a:off x="493713" y="2409638"/>
            <a:ext cx="5447959"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6"/>
          </p:nvPr>
        </p:nvSpPr>
        <p:spPr>
          <a:xfrm>
            <a:off x="6165794" y="2409638"/>
            <a:ext cx="5447959"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a:extLst>
              <a:ext uri="{FF2B5EF4-FFF2-40B4-BE49-F238E27FC236}">
                <a16:creationId xmlns:a16="http://schemas.microsoft.com/office/drawing/2014/main" id="{072C7F61-B7A6-7B44-B803-8FE401E4197A}"/>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12" name="Picture 11">
            <a:extLst>
              <a:ext uri="{FF2B5EF4-FFF2-40B4-BE49-F238E27FC236}">
                <a16:creationId xmlns:a16="http://schemas.microsoft.com/office/drawing/2014/main" id="{3A46423A-6792-534E-9605-C0A45DCB7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26453811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7200" y="2344675"/>
            <a:ext cx="7017600" cy="1008125"/>
          </a:xfrm>
          <a:prstGeom prst="rect">
            <a:avLst/>
          </a:prstGeom>
        </p:spPr>
      </p:pic>
    </p:spTree>
    <p:extLst>
      <p:ext uri="{BB962C8B-B14F-4D97-AF65-F5344CB8AC3E}">
        <p14:creationId xmlns:p14="http://schemas.microsoft.com/office/powerpoint/2010/main" val="2130691779"/>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B9AFB-B6DC-4ECA-BC6C-2F904A6F1F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BC0DB-D542-42D5-AC9B-DEAD6666E3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EEA2C3-E90D-4943-BB37-44CC97D065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6A3BD9-6C02-4880-A889-C06190549C41}"/>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6" name="Footer Placeholder 5">
            <a:extLst>
              <a:ext uri="{FF2B5EF4-FFF2-40B4-BE49-F238E27FC236}">
                <a16:creationId xmlns:a16="http://schemas.microsoft.com/office/drawing/2014/main" id="{F94A5621-5287-45EB-BDEE-76D72BC483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893083B-9A22-46A9-B316-01F33D36332D}"/>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1614154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pPr lvl="0"/>
            <a:r>
              <a:rPr lang="en-US" dirty="0"/>
              <a:t>Presentation Title Goes Here</a:t>
            </a:r>
          </a:p>
        </p:txBody>
      </p:sp>
      <p:sp>
        <p:nvSpPr>
          <p:cNvPr id="4" name="Text Placeholder 16"/>
          <p:cNvSpPr>
            <a:spLocks noGrp="1"/>
          </p:cNvSpPr>
          <p:nvPr>
            <p:ph type="body" sz="quarter" idx="11" hasCustomPrompt="1"/>
          </p:nvPr>
        </p:nvSpPr>
        <p:spPr>
          <a:xfrm>
            <a:off x="315384" y="1718610"/>
            <a:ext cx="11571816" cy="968839"/>
          </a:xfrm>
          <a:prstGeom prst="rect">
            <a:avLst/>
          </a:prstGeom>
        </p:spPr>
        <p:txBody>
          <a:bodyPr/>
          <a:lstStyle>
            <a:lvl1pPr marL="0" indent="0">
              <a:buNone/>
              <a:defRPr i="1" baseline="0">
                <a:solidFill>
                  <a:schemeClr val="tx2"/>
                </a:solidFill>
              </a:defRPr>
            </a:lvl1pPr>
          </a:lstStyle>
          <a:p>
            <a:pPr lvl="0"/>
            <a:r>
              <a:rPr lang="en-US" dirty="0"/>
              <a:t>By: </a:t>
            </a:r>
            <a:r>
              <a:rPr lang="en-US" dirty="0" err="1"/>
              <a:t>FirstName</a:t>
            </a:r>
            <a:r>
              <a:rPr lang="en-US" dirty="0"/>
              <a:t> </a:t>
            </a:r>
            <a:r>
              <a:rPr lang="en-US" dirty="0" err="1"/>
              <a:t>LastName</a:t>
            </a:r>
            <a:r>
              <a:rPr lang="en-US" dirty="0"/>
              <a:t>, Credentials</a:t>
            </a:r>
          </a:p>
          <a:p>
            <a:pPr lvl="0"/>
            <a:r>
              <a:rPr lang="en-US" dirty="0"/>
              <a:t>Job Title, Company</a:t>
            </a:r>
          </a:p>
        </p:txBody>
      </p:sp>
      <p:sp>
        <p:nvSpPr>
          <p:cNvPr id="5" name="Text Placeholder 20"/>
          <p:cNvSpPr>
            <a:spLocks noGrp="1"/>
          </p:cNvSpPr>
          <p:nvPr>
            <p:ph type="body" sz="quarter" idx="12" hasCustomPrompt="1"/>
          </p:nvPr>
        </p:nvSpPr>
        <p:spPr>
          <a:xfrm>
            <a:off x="315384" y="1013574"/>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Tree>
    <p:extLst>
      <p:ext uri="{BB962C8B-B14F-4D97-AF65-F5344CB8AC3E}">
        <p14:creationId xmlns:p14="http://schemas.microsoft.com/office/powerpoint/2010/main" val="4156753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316089" y="1600200"/>
            <a:ext cx="11571112" cy="43434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ext Placeholder 20"/>
          <p:cNvSpPr>
            <a:spLocks noGrp="1"/>
          </p:cNvSpPr>
          <p:nvPr>
            <p:ph type="body" sz="quarter" idx="11" hasCustomPrompt="1"/>
          </p:nvPr>
        </p:nvSpPr>
        <p:spPr>
          <a:xfrm>
            <a:off x="315384" y="1019550"/>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
        <p:nvSpPr>
          <p:cNvPr id="7" name="Title 5"/>
          <p:cNvSpPr>
            <a:spLocks noGrp="1"/>
          </p:cNvSpPr>
          <p:nvPr>
            <p:ph type="title"/>
          </p:nvPr>
        </p:nvSpPr>
        <p:spPr>
          <a:xfrm>
            <a:off x="304800" y="228602"/>
            <a:ext cx="11582400" cy="761999"/>
          </a:xfrm>
        </p:spPr>
        <p:txBody>
          <a:bodyPr/>
          <a:lstStyle/>
          <a:p>
            <a:r>
              <a:rPr lang="en-US"/>
              <a:t>Click to edit Master title style</a:t>
            </a:r>
          </a:p>
        </p:txBody>
      </p:sp>
    </p:spTree>
    <p:extLst>
      <p:ext uri="{BB962C8B-B14F-4D97-AF65-F5344CB8AC3E}">
        <p14:creationId xmlns:p14="http://schemas.microsoft.com/office/powerpoint/2010/main" val="2285382004"/>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List No Subhead">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316091" y="1143000"/>
            <a:ext cx="11571111" cy="48006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a:xfrm>
            <a:off x="304800" y="228602"/>
            <a:ext cx="11582400" cy="761999"/>
          </a:xfrm>
        </p:spPr>
        <p:txBody>
          <a:bodyPr/>
          <a:lstStyle/>
          <a:p>
            <a:r>
              <a:rPr lang="en-US"/>
              <a:t>Click to edit Master title style</a:t>
            </a:r>
          </a:p>
        </p:txBody>
      </p:sp>
    </p:spTree>
    <p:extLst>
      <p:ext uri="{BB962C8B-B14F-4D97-AF65-F5344CB8AC3E}">
        <p14:creationId xmlns:p14="http://schemas.microsoft.com/office/powerpoint/2010/main" val="1985055107"/>
      </p:ext>
    </p:extLst>
  </p:cSld>
  <p:clrMapOvr>
    <a:masterClrMapping/>
  </p:clrMapOvr>
  <p:extLst>
    <p:ext uri="{DCECCB84-F9BA-43D5-87BE-67443E8EF086}">
      <p15:sldGuideLst xmlns:p15="http://schemas.microsoft.com/office/powerpoint/2012/main">
        <p15:guide id="0" orient="horz" pos="72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s &amp; Graphs">
    <p:spTree>
      <p:nvGrpSpPr>
        <p:cNvPr id="1" name=""/>
        <p:cNvGrpSpPr/>
        <p:nvPr/>
      </p:nvGrpSpPr>
      <p:grpSpPr>
        <a:xfrm>
          <a:off x="0" y="0"/>
          <a:ext cx="0" cy="0"/>
          <a:chOff x="0" y="0"/>
          <a:chExt cx="0" cy="0"/>
        </a:xfrm>
      </p:grpSpPr>
      <p:sp>
        <p:nvSpPr>
          <p:cNvPr id="12" name="Text Placeholder 20"/>
          <p:cNvSpPr>
            <a:spLocks noGrp="1"/>
          </p:cNvSpPr>
          <p:nvPr>
            <p:ph type="body" sz="quarter" idx="11" hasCustomPrompt="1"/>
          </p:nvPr>
        </p:nvSpPr>
        <p:spPr>
          <a:xfrm>
            <a:off x="315384" y="1019550"/>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
        <p:nvSpPr>
          <p:cNvPr id="3" name="Chart Placeholder 2"/>
          <p:cNvSpPr>
            <a:spLocks noGrp="1"/>
          </p:cNvSpPr>
          <p:nvPr>
            <p:ph type="chart" sz="quarter" idx="13"/>
          </p:nvPr>
        </p:nvSpPr>
        <p:spPr>
          <a:xfrm>
            <a:off x="315384" y="1611765"/>
            <a:ext cx="11571816" cy="4331835"/>
          </a:xfrm>
          <a:prstGeom prst="rect">
            <a:avLst/>
          </a:prstGeom>
        </p:spPr>
        <p:txBody>
          <a:bodyPr/>
          <a:lstStyle>
            <a:lvl1pPr marL="0" indent="0">
              <a:buNone/>
              <a:defRPr>
                <a:solidFill>
                  <a:schemeClr val="tx2"/>
                </a:solidFill>
              </a:defRPr>
            </a:lvl1pPr>
          </a:lstStyle>
          <a:p>
            <a:r>
              <a:rPr lang="en-US" dirty="0"/>
              <a:t>Click icon to add chart</a:t>
            </a:r>
          </a:p>
        </p:txBody>
      </p:sp>
      <p:sp>
        <p:nvSpPr>
          <p:cNvPr id="2" name="Slide Number Placeholder 1"/>
          <p:cNvSpPr>
            <a:spLocks noGrp="1"/>
          </p:cNvSpPr>
          <p:nvPr>
            <p:ph type="sldNum" sz="quarter" idx="14"/>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8457324"/>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Bulleted List">
    <p:spTree>
      <p:nvGrpSpPr>
        <p:cNvPr id="1" name=""/>
        <p:cNvGrpSpPr/>
        <p:nvPr/>
      </p:nvGrpSpPr>
      <p:grpSpPr>
        <a:xfrm>
          <a:off x="0" y="0"/>
          <a:ext cx="0" cy="0"/>
          <a:chOff x="0" y="0"/>
          <a:chExt cx="0" cy="0"/>
        </a:xfrm>
      </p:grpSpPr>
      <p:sp>
        <p:nvSpPr>
          <p:cNvPr id="20" name="Text Placeholder 9"/>
          <p:cNvSpPr>
            <a:spLocks noGrp="1"/>
          </p:cNvSpPr>
          <p:nvPr>
            <p:ph type="body" sz="quarter" idx="15" hasCustomPrompt="1"/>
          </p:nvPr>
        </p:nvSpPr>
        <p:spPr>
          <a:xfrm>
            <a:off x="304800" y="1600200"/>
            <a:ext cx="5486400" cy="43434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p:cNvSpPr>
            <a:spLocks noGrp="1"/>
          </p:cNvSpPr>
          <p:nvPr>
            <p:ph type="body" sz="quarter" idx="16" hasCustomPrompt="1"/>
          </p:nvPr>
        </p:nvSpPr>
        <p:spPr>
          <a:xfrm>
            <a:off x="6412089" y="1600200"/>
            <a:ext cx="5486400" cy="43434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Text Placeholder 20"/>
          <p:cNvSpPr>
            <a:spLocks noGrp="1"/>
          </p:cNvSpPr>
          <p:nvPr>
            <p:ph type="body" sz="quarter" idx="11" hasCustomPrompt="1"/>
          </p:nvPr>
        </p:nvSpPr>
        <p:spPr>
          <a:xfrm>
            <a:off x="315384" y="1019550"/>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Tree>
    <p:extLst>
      <p:ext uri="{BB962C8B-B14F-4D97-AF65-F5344CB8AC3E}">
        <p14:creationId xmlns:p14="http://schemas.microsoft.com/office/powerpoint/2010/main" val="1322990906"/>
      </p:ext>
    </p:extLst>
  </p:cSld>
  <p:clrMapOvr>
    <a:masterClrMapping/>
  </p:clrMapOvr>
  <p:extLst>
    <p:ext uri="{DCECCB84-F9BA-43D5-87BE-67443E8EF086}">
      <p15:sldGuideLst xmlns:p15="http://schemas.microsoft.com/office/powerpoint/2012/main">
        <p15:guide id="0" pos="3024">
          <p15:clr>
            <a:srgbClr val="FBAE40"/>
          </p15:clr>
        </p15:guide>
        <p15:guide id="2" pos="2736">
          <p15:clr>
            <a:srgbClr val="FBAE40"/>
          </p15:clr>
        </p15:guide>
        <p15:guide id="3" orient="horz" pos="100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Bulleted List with Titles">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316090" y="1166519"/>
            <a:ext cx="5486399" cy="415396"/>
          </a:xfrm>
          <a:prstGeom prst="rect">
            <a:avLst/>
          </a:prstGeom>
        </p:spPr>
        <p:txBody>
          <a:bodyPr/>
          <a:lstStyle>
            <a:lvl1pPr marL="0" indent="0">
              <a:buFontTx/>
              <a:buNone/>
              <a:defRPr b="1" baseline="0">
                <a:solidFill>
                  <a:schemeClr val="accent1"/>
                </a:solidFill>
              </a:defRPr>
            </a:lvl1pPr>
          </a:lstStyle>
          <a:p>
            <a:pPr lvl="0"/>
            <a:r>
              <a:rPr lang="en-US" dirty="0"/>
              <a:t>Title One</a:t>
            </a:r>
          </a:p>
        </p:txBody>
      </p:sp>
      <p:sp>
        <p:nvSpPr>
          <p:cNvPr id="20" name="Text Placeholder 6"/>
          <p:cNvSpPr>
            <a:spLocks noGrp="1"/>
          </p:cNvSpPr>
          <p:nvPr>
            <p:ph type="body" sz="quarter" idx="14" hasCustomPrompt="1"/>
          </p:nvPr>
        </p:nvSpPr>
        <p:spPr>
          <a:xfrm>
            <a:off x="6412091" y="1166519"/>
            <a:ext cx="5475111" cy="415396"/>
          </a:xfrm>
          <a:prstGeom prst="rect">
            <a:avLst/>
          </a:prstGeom>
        </p:spPr>
        <p:txBody>
          <a:bodyPr/>
          <a:lstStyle>
            <a:lvl1pPr marL="0" indent="0">
              <a:buFontTx/>
              <a:buNone/>
              <a:defRPr b="1" baseline="0">
                <a:solidFill>
                  <a:schemeClr val="accent1"/>
                </a:solidFill>
              </a:defRPr>
            </a:lvl1pPr>
          </a:lstStyle>
          <a:p>
            <a:pPr lvl="0"/>
            <a:r>
              <a:rPr lang="en-US" dirty="0"/>
              <a:t>Title Two</a:t>
            </a:r>
          </a:p>
        </p:txBody>
      </p:sp>
      <p:sp>
        <p:nvSpPr>
          <p:cNvPr id="21" name="Text Placeholder 9"/>
          <p:cNvSpPr>
            <a:spLocks noGrp="1"/>
          </p:cNvSpPr>
          <p:nvPr>
            <p:ph type="body" sz="quarter" idx="15" hasCustomPrompt="1"/>
          </p:nvPr>
        </p:nvSpPr>
        <p:spPr>
          <a:xfrm>
            <a:off x="304800" y="1598850"/>
            <a:ext cx="5486400"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6" hasCustomPrompt="1"/>
          </p:nvPr>
        </p:nvSpPr>
        <p:spPr>
          <a:xfrm>
            <a:off x="6412091" y="1598850"/>
            <a:ext cx="5475111"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3" name="Title 2"/>
          <p:cNvSpPr>
            <a:spLocks noGrp="1"/>
          </p:cNvSpPr>
          <p:nvPr>
            <p:ph type="title"/>
          </p:nvPr>
        </p:nvSpPr>
        <p:spPr>
          <a:xfrm>
            <a:off x="304800" y="228600"/>
            <a:ext cx="11582400" cy="762000"/>
          </a:xfrm>
          <a:prstGeom prst="rect">
            <a:avLst/>
          </a:prstGeom>
        </p:spPr>
        <p:txBody>
          <a:bodyPr/>
          <a:lstStyle>
            <a:lvl1pPr>
              <a:defRPr>
                <a:solidFill>
                  <a:srgbClr val="395E77"/>
                </a:solidFill>
              </a:defRPr>
            </a:lvl1pPr>
          </a:lstStyle>
          <a:p>
            <a:r>
              <a:rPr lang="en-US"/>
              <a:t>Click to edit Master title style</a:t>
            </a:r>
            <a:endParaRPr lang="en-US" dirty="0"/>
          </a:p>
        </p:txBody>
      </p:sp>
    </p:spTree>
    <p:extLst>
      <p:ext uri="{BB962C8B-B14F-4D97-AF65-F5344CB8AC3E}">
        <p14:creationId xmlns:p14="http://schemas.microsoft.com/office/powerpoint/2010/main" val="923321991"/>
      </p:ext>
    </p:extLst>
  </p:cSld>
  <p:clrMapOvr>
    <a:masterClrMapping/>
  </p:clrMapOvr>
  <p:extLst>
    <p:ext uri="{DCECCB84-F9BA-43D5-87BE-67443E8EF086}">
      <p15:sldGuideLst xmlns:p15="http://schemas.microsoft.com/office/powerpoint/2012/main">
        <p15:guide id="0" orient="horz" pos="1008">
          <p15:clr>
            <a:srgbClr val="FBAE40"/>
          </p15:clr>
        </p15:guide>
        <p15:guide id="2" pos="3024">
          <p15:clr>
            <a:srgbClr val="FBAE40"/>
          </p15:clr>
        </p15:guide>
        <p15:guide id="3" pos="273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34404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gression Left to Right">
    <p:spTree>
      <p:nvGrpSpPr>
        <p:cNvPr id="1" name=""/>
        <p:cNvGrpSpPr/>
        <p:nvPr/>
      </p:nvGrpSpPr>
      <p:grpSpPr>
        <a:xfrm>
          <a:off x="0" y="0"/>
          <a:ext cx="0" cy="0"/>
          <a:chOff x="0" y="0"/>
          <a:chExt cx="0" cy="0"/>
        </a:xfrm>
      </p:grpSpPr>
      <p:sp>
        <p:nvSpPr>
          <p:cNvPr id="4" name="Half Frame 3"/>
          <p:cNvSpPr/>
          <p:nvPr userDrawn="1"/>
        </p:nvSpPr>
        <p:spPr>
          <a:xfrm rot="8100000">
            <a:off x="4829188" y="2813325"/>
            <a:ext cx="1653089" cy="1239817"/>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4" name="Text Placeholder 6"/>
          <p:cNvSpPr>
            <a:spLocks noGrp="1"/>
          </p:cNvSpPr>
          <p:nvPr>
            <p:ph type="body" sz="quarter" idx="13" hasCustomPrompt="1"/>
          </p:nvPr>
        </p:nvSpPr>
        <p:spPr>
          <a:xfrm>
            <a:off x="316091" y="1166519"/>
            <a:ext cx="4560711" cy="415396"/>
          </a:xfrm>
          <a:prstGeom prst="rect">
            <a:avLst/>
          </a:prstGeom>
        </p:spPr>
        <p:txBody>
          <a:bodyPr/>
          <a:lstStyle>
            <a:lvl1pPr marL="0" indent="0">
              <a:buFontTx/>
              <a:buNone/>
              <a:defRPr b="1" baseline="0">
                <a:solidFill>
                  <a:schemeClr val="accent1"/>
                </a:solidFill>
              </a:defRPr>
            </a:lvl1pPr>
          </a:lstStyle>
          <a:p>
            <a:pPr lvl="0"/>
            <a:r>
              <a:rPr lang="en-US" dirty="0"/>
              <a:t>Title One</a:t>
            </a:r>
          </a:p>
        </p:txBody>
      </p:sp>
      <p:sp>
        <p:nvSpPr>
          <p:cNvPr id="25" name="Text Placeholder 6"/>
          <p:cNvSpPr>
            <a:spLocks noGrp="1"/>
          </p:cNvSpPr>
          <p:nvPr>
            <p:ph type="body" sz="quarter" idx="14" hasCustomPrompt="1"/>
          </p:nvPr>
        </p:nvSpPr>
        <p:spPr>
          <a:xfrm>
            <a:off x="7315200" y="1166519"/>
            <a:ext cx="4572000" cy="415396"/>
          </a:xfrm>
          <a:prstGeom prst="rect">
            <a:avLst/>
          </a:prstGeom>
        </p:spPr>
        <p:txBody>
          <a:bodyPr/>
          <a:lstStyle>
            <a:lvl1pPr marL="0" indent="0">
              <a:buFontTx/>
              <a:buNone/>
              <a:defRPr b="1" baseline="0">
                <a:solidFill>
                  <a:schemeClr val="accent1"/>
                </a:solidFill>
              </a:defRPr>
            </a:lvl1pPr>
          </a:lstStyle>
          <a:p>
            <a:pPr lvl="0"/>
            <a:r>
              <a:rPr lang="en-US" dirty="0"/>
              <a:t>Title Two</a:t>
            </a:r>
          </a:p>
        </p:txBody>
      </p:sp>
      <p:sp>
        <p:nvSpPr>
          <p:cNvPr id="26" name="Text Placeholder 9"/>
          <p:cNvSpPr>
            <a:spLocks noGrp="1"/>
          </p:cNvSpPr>
          <p:nvPr>
            <p:ph type="body" sz="quarter" idx="15" hasCustomPrompt="1"/>
          </p:nvPr>
        </p:nvSpPr>
        <p:spPr>
          <a:xfrm>
            <a:off x="304800" y="1598850"/>
            <a:ext cx="4572000"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6" hasCustomPrompt="1"/>
          </p:nvPr>
        </p:nvSpPr>
        <p:spPr>
          <a:xfrm>
            <a:off x="7315200" y="1598850"/>
            <a:ext cx="4572000"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3127027" y="6509204"/>
            <a:ext cx="11164711" cy="184666"/>
          </a:xfrm>
          <a:prstGeom prst="rect">
            <a:avLst/>
          </a:prstGeom>
          <a:noFill/>
        </p:spPr>
        <p:txBody>
          <a:bodyPr wrap="square" rtlCol="0">
            <a:spAutoFit/>
          </a:bodyPr>
          <a:lstStyle/>
          <a:p>
            <a:r>
              <a:rPr lang="en-US" sz="600" dirty="0">
                <a:solidFill>
                  <a:schemeClr val="bg1">
                    <a:lumMod val="65000"/>
                  </a:schemeClr>
                </a:solidFill>
              </a:rPr>
              <a:t>Copyright © 2015 Studer Group. Please do not</a:t>
            </a:r>
            <a:r>
              <a:rPr lang="en-US" sz="600" baseline="0" dirty="0">
                <a:solidFill>
                  <a:schemeClr val="bg1">
                    <a:lumMod val="65000"/>
                  </a:schemeClr>
                </a:solidFill>
              </a:rPr>
              <a:t> quote or disseminate without Studer Group authorization</a:t>
            </a:r>
            <a:endParaRPr lang="en-US" sz="600" dirty="0">
              <a:solidFill>
                <a:schemeClr val="bg1">
                  <a:lumMod val="65000"/>
                </a:scheme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090" y="6246965"/>
            <a:ext cx="2662133" cy="382435"/>
          </a:xfrm>
          <a:prstGeom prst="rect">
            <a:avLst/>
          </a:prstGeom>
        </p:spPr>
      </p:pic>
      <p:cxnSp>
        <p:nvCxnSpPr>
          <p:cNvPr id="14" name="Straight Connector 13"/>
          <p:cNvCxnSpPr/>
          <p:nvPr userDrawn="1"/>
        </p:nvCxnSpPr>
        <p:spPr>
          <a:xfrm>
            <a:off x="304800" y="6055332"/>
            <a:ext cx="1158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33890140"/>
      </p:ext>
    </p:extLst>
  </p:cSld>
  <p:clrMapOvr>
    <a:masterClrMapping/>
  </p:clrMapOvr>
  <p:extLst>
    <p:ext uri="{DCECCB84-F9BA-43D5-87BE-67443E8EF086}">
      <p15:sldGuideLst xmlns:p15="http://schemas.microsoft.com/office/powerpoint/2012/main">
        <p15:guide id="0" orient="horz" pos="1008">
          <p15:clr>
            <a:srgbClr val="FBAE40"/>
          </p15:clr>
        </p15:guide>
        <p15:guide id="2" pos="3456">
          <p15:clr>
            <a:srgbClr val="FBAE40"/>
          </p15:clr>
        </p15:guide>
        <p15:guide id="3" pos="230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4800" y="1608668"/>
            <a:ext cx="11582400" cy="4334933"/>
          </a:xfrm>
          <a:prstGeom prst="rect">
            <a:avLst/>
          </a:prstGeom>
        </p:spPr>
        <p:txBody>
          <a:bodyPr/>
          <a:lstStyle>
            <a:lvl1pPr marL="0" indent="0" fontAlgn="auto">
              <a:lnSpc>
                <a:spcPct val="150000"/>
              </a:lnSpc>
              <a:buFontTx/>
              <a:buNone/>
              <a:defRPr sz="1600">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marL="0" indent="0" fontAlgn="auto">
              <a:lnSpc>
                <a:spcPct val="150000"/>
              </a:lnSpc>
              <a:buFontTx/>
              <a:buNone/>
              <a:defRPr/>
            </a:pPr>
            <a:r>
              <a:rPr lang="en-US" sz="2800" i="1" dirty="0">
                <a:solidFill>
                  <a:srgbClr val="0090BB"/>
                </a:solidFill>
              </a:rPr>
              <a:t>“Being a leader in healthcare today is like continuously walking up a down escalator.</a:t>
            </a:r>
          </a:p>
          <a:p>
            <a:pPr marL="0" indent="0" fontAlgn="auto">
              <a:lnSpc>
                <a:spcPct val="150000"/>
              </a:lnSpc>
              <a:buFontTx/>
              <a:buNone/>
              <a:defRPr/>
            </a:pPr>
            <a:r>
              <a:rPr lang="en-US" sz="2800" i="1" dirty="0">
                <a:solidFill>
                  <a:srgbClr val="0090BB"/>
                </a:solidFill>
              </a:rPr>
              <a:t>If one stands still they go backwards.”</a:t>
            </a:r>
          </a:p>
          <a:p>
            <a:pPr marL="0" indent="0" fontAlgn="auto">
              <a:lnSpc>
                <a:spcPct val="150000"/>
              </a:lnSpc>
              <a:buFontTx/>
              <a:buNone/>
              <a:defRPr/>
            </a:pPr>
            <a:r>
              <a:rPr lang="en-US" sz="2000" dirty="0">
                <a:solidFill>
                  <a:srgbClr val="0090BB"/>
                </a:solidFill>
              </a:rPr>
              <a:t>-Quint Studer</a:t>
            </a:r>
          </a:p>
        </p:txBody>
      </p:sp>
      <p:sp>
        <p:nvSpPr>
          <p:cNvPr id="2" name="Slide Number Placeholder 1"/>
          <p:cNvSpPr>
            <a:spLocks noGrp="1"/>
          </p:cNvSpPr>
          <p:nvPr>
            <p:ph type="sldNum" sz="quarter" idx="11"/>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6677067"/>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22"/>
          <p:cNvSpPr>
            <a:spLocks noGrp="1"/>
          </p:cNvSpPr>
          <p:nvPr>
            <p:ph type="body" sz="quarter" idx="12" hasCustomPrompt="1"/>
          </p:nvPr>
        </p:nvSpPr>
        <p:spPr>
          <a:xfrm>
            <a:off x="315384" y="1600201"/>
            <a:ext cx="11571816" cy="897995"/>
          </a:xfrm>
          <a:prstGeom prst="rect">
            <a:avLst/>
          </a:prstGeom>
        </p:spPr>
        <p:txBody>
          <a:bodyPr/>
          <a:lstStyle>
            <a:lvl1pPr marL="0" indent="0">
              <a:buFontTx/>
              <a:buNone/>
              <a:defRPr sz="3600" b="1">
                <a:solidFill>
                  <a:schemeClr val="bg1"/>
                </a:solidFill>
              </a:defRPr>
            </a:lvl1pPr>
          </a:lstStyle>
          <a:p>
            <a:pPr lvl="0"/>
            <a:r>
              <a:rPr lang="en-US" dirty="0"/>
              <a:t>Transition Title Goes Here</a:t>
            </a:r>
          </a:p>
        </p:txBody>
      </p:sp>
    </p:spTree>
    <p:extLst>
      <p:ext uri="{BB962C8B-B14F-4D97-AF65-F5344CB8AC3E}">
        <p14:creationId xmlns:p14="http://schemas.microsoft.com/office/powerpoint/2010/main" val="4211797321"/>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09205-EF6A-41F1-A5CB-4DADB888F6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24A4B8-D045-4FD0-A9A9-B8CD2D417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9AF633-3D2C-415F-8C9D-B03EA1DE46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5B9350-8A2A-41C5-8386-DD40255A0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E4DAB-4766-4985-BB1D-62C4BC109A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ECD05C-6B64-461A-BD38-EF271861314C}"/>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8" name="Footer Placeholder 7">
            <a:extLst>
              <a:ext uri="{FF2B5EF4-FFF2-40B4-BE49-F238E27FC236}">
                <a16:creationId xmlns:a16="http://schemas.microsoft.com/office/drawing/2014/main" id="{9C2E8934-AD0D-4C54-BB9B-429D791175D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549216-7B9D-4E7F-B42A-505875B1A504}"/>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36485171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nclusion/Contact Inf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772879"/>
            <a:ext cx="7017600" cy="1008125"/>
          </a:xfrm>
          <a:prstGeom prst="rect">
            <a:avLst/>
          </a:prstGeom>
        </p:spPr>
      </p:pic>
    </p:spTree>
    <p:extLst>
      <p:ext uri="{BB962C8B-B14F-4D97-AF65-F5344CB8AC3E}">
        <p14:creationId xmlns:p14="http://schemas.microsoft.com/office/powerpoint/2010/main" val="142115640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 Content (No Subtitle) (SG 2017)">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0" y="6372227"/>
            <a:ext cx="487680" cy="485773"/>
          </a:xfrm>
          <a:prstGeom prst="rect">
            <a:avLst/>
          </a:prstGeom>
          <a:solidFill>
            <a:schemeClr val="tx1"/>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3" name="Content Placeholder 2"/>
          <p:cNvSpPr>
            <a:spLocks noGrp="1"/>
          </p:cNvSpPr>
          <p:nvPr>
            <p:ph idx="1" hasCustomPrompt="1"/>
          </p:nvPr>
        </p:nvSpPr>
        <p:spPr>
          <a:xfrm>
            <a:off x="561824" y="1859076"/>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lvl1pPr>
          </a:lstStyle>
          <a:p>
            <a:r>
              <a:rPr lang="en-US" dirty="0"/>
              <a:t>CLICK TO EDIT MASTER TITLE STYLE</a:t>
            </a:r>
          </a:p>
        </p:txBody>
      </p:sp>
      <p:sp>
        <p:nvSpPr>
          <p:cNvPr id="10" name="Rectangle 9"/>
          <p:cNvSpPr/>
          <p:nvPr userDrawn="1"/>
        </p:nvSpPr>
        <p:spPr>
          <a:xfrm>
            <a:off x="8747629" y="6625271"/>
            <a:ext cx="3317371" cy="123111"/>
          </a:xfrm>
          <a:prstGeom prst="rect">
            <a:avLst/>
          </a:prstGeom>
        </p:spPr>
        <p:txBody>
          <a:bodyPr wrap="square" lIns="0" tIns="0" rIns="0" bIns="0" anchor="t" anchorCtr="0">
            <a:spAutoFit/>
          </a:bodyPr>
          <a:lstStyle/>
          <a:p>
            <a:pPr algn="r"/>
            <a:r>
              <a:rPr lang="en-US" sz="800" dirty="0">
                <a:solidFill>
                  <a:schemeClr val="bg2"/>
                </a:solidFill>
              </a:rPr>
              <a:t>© 2017 Huron Consulting Group Inc. and Affiliates. All Rights Reserved.</a:t>
            </a:r>
          </a:p>
        </p:txBody>
      </p:sp>
      <p:pic>
        <p:nvPicPr>
          <p:cNvPr id="7" name="Picture 6"/>
          <p:cNvPicPr>
            <a:picLocks noChangeAspect="1"/>
          </p:cNvPicPr>
          <p:nvPr userDrawn="1"/>
        </p:nvPicPr>
        <p:blipFill>
          <a:blip r:embed="rId2"/>
          <a:stretch>
            <a:fillRect/>
          </a:stretch>
        </p:blipFill>
        <p:spPr>
          <a:xfrm>
            <a:off x="444059" y="6268941"/>
            <a:ext cx="2513149" cy="550265"/>
          </a:xfrm>
          <a:prstGeom prst="rect">
            <a:avLst/>
          </a:prstGeom>
        </p:spPr>
      </p:pic>
    </p:spTree>
    <p:extLst>
      <p:ext uri="{BB962C8B-B14F-4D97-AF65-F5344CB8AC3E}">
        <p14:creationId xmlns:p14="http://schemas.microsoft.com/office/powerpoint/2010/main" val="1146423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 Bulleted Content (No Subtitle) (SG 2017)">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0" y="6372227"/>
            <a:ext cx="487680" cy="485773"/>
          </a:xfrm>
          <a:prstGeom prst="rect">
            <a:avLst/>
          </a:prstGeom>
          <a:solidFill>
            <a:schemeClr val="tx1"/>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3" name="Content Placeholder 2"/>
          <p:cNvSpPr>
            <a:spLocks noGrp="1"/>
          </p:cNvSpPr>
          <p:nvPr>
            <p:ph idx="1" hasCustomPrompt="1"/>
          </p:nvPr>
        </p:nvSpPr>
        <p:spPr>
          <a:xfrm>
            <a:off x="561824" y="1855901"/>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lang="en-US" sz="2400" b="0" i="0" u="none" strike="noStrik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lvl1pPr>
          </a:lstStyle>
          <a:p>
            <a:r>
              <a:rPr lang="en-US" dirty="0"/>
              <a:t>CLICK TO EDIT MASTER TITLE STYLE</a:t>
            </a:r>
          </a:p>
        </p:txBody>
      </p:sp>
      <p:sp>
        <p:nvSpPr>
          <p:cNvPr id="10" name="Rectangle 9"/>
          <p:cNvSpPr/>
          <p:nvPr userDrawn="1"/>
        </p:nvSpPr>
        <p:spPr>
          <a:xfrm>
            <a:off x="8747629" y="6625271"/>
            <a:ext cx="3317371" cy="123111"/>
          </a:xfrm>
          <a:prstGeom prst="rect">
            <a:avLst/>
          </a:prstGeom>
        </p:spPr>
        <p:txBody>
          <a:bodyPr wrap="square" lIns="0" tIns="0" rIns="0" bIns="0" anchor="t" anchorCtr="0">
            <a:spAutoFit/>
          </a:bodyPr>
          <a:lstStyle/>
          <a:p>
            <a:pPr algn="r"/>
            <a:r>
              <a:rPr lang="en-US" sz="800" dirty="0">
                <a:solidFill>
                  <a:schemeClr val="bg2"/>
                </a:solidFill>
              </a:rPr>
              <a:t>© 2017 Huron Consulting Group Inc. and Affiliates. All Rights Reserved.</a:t>
            </a:r>
          </a:p>
        </p:txBody>
      </p:sp>
    </p:spTree>
    <p:extLst>
      <p:ext uri="{BB962C8B-B14F-4D97-AF65-F5344CB8AC3E}">
        <p14:creationId xmlns:p14="http://schemas.microsoft.com/office/powerpoint/2010/main" val="243659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Blank  (SG 2017)">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60077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Intr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87200" y="2344675"/>
            <a:ext cx="7017600" cy="1008125"/>
          </a:xfrm>
          <a:prstGeom prst="rect">
            <a:avLst/>
          </a:prstGeom>
        </p:spPr>
      </p:pic>
    </p:spTree>
    <p:extLst>
      <p:ext uri="{BB962C8B-B14F-4D97-AF65-F5344CB8AC3E}">
        <p14:creationId xmlns:p14="http://schemas.microsoft.com/office/powerpoint/2010/main" val="941108125"/>
      </p:ext>
    </p:extLst>
  </p:cSld>
  <p:clrMapOvr>
    <a:masterClrMapping/>
  </p:clrMapOvr>
  <p:extLst>
    <p:ext uri="{DCECCB84-F9BA-43D5-87BE-67443E8EF086}">
      <p15:sldGuideLst xmlns:p15="http://schemas.microsoft.com/office/powerpoint/2012/main">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800"/>
            </a:lvl1pPr>
          </a:lstStyle>
          <a:p>
            <a:pPr lvl="0"/>
            <a:r>
              <a:rPr lang="en-US" dirty="0"/>
              <a:t>Presentation Title Goes Here</a:t>
            </a:r>
          </a:p>
        </p:txBody>
      </p:sp>
      <p:sp>
        <p:nvSpPr>
          <p:cNvPr id="4" name="Text Placeholder 16"/>
          <p:cNvSpPr>
            <a:spLocks noGrp="1"/>
          </p:cNvSpPr>
          <p:nvPr>
            <p:ph type="body" sz="quarter" idx="11" hasCustomPrompt="1"/>
          </p:nvPr>
        </p:nvSpPr>
        <p:spPr>
          <a:xfrm>
            <a:off x="315384" y="1718610"/>
            <a:ext cx="11571816" cy="968839"/>
          </a:xfrm>
          <a:prstGeom prst="rect">
            <a:avLst/>
          </a:prstGeom>
        </p:spPr>
        <p:txBody>
          <a:bodyPr/>
          <a:lstStyle>
            <a:lvl1pPr marL="0" indent="0">
              <a:buNone/>
              <a:defRPr i="1" baseline="0">
                <a:solidFill>
                  <a:schemeClr val="tx2"/>
                </a:solidFill>
              </a:defRPr>
            </a:lvl1pPr>
          </a:lstStyle>
          <a:p>
            <a:pPr lvl="0"/>
            <a:r>
              <a:rPr lang="en-US" dirty="0"/>
              <a:t>By: </a:t>
            </a:r>
            <a:r>
              <a:rPr lang="en-US" dirty="0" err="1"/>
              <a:t>FirstName</a:t>
            </a:r>
            <a:r>
              <a:rPr lang="en-US" dirty="0"/>
              <a:t> </a:t>
            </a:r>
            <a:r>
              <a:rPr lang="en-US" dirty="0" err="1"/>
              <a:t>LastName</a:t>
            </a:r>
            <a:r>
              <a:rPr lang="en-US" dirty="0"/>
              <a:t>, Credentials</a:t>
            </a:r>
          </a:p>
          <a:p>
            <a:pPr lvl="0"/>
            <a:r>
              <a:rPr lang="en-US" dirty="0"/>
              <a:t>Job Title, Company</a:t>
            </a:r>
          </a:p>
        </p:txBody>
      </p:sp>
      <p:sp>
        <p:nvSpPr>
          <p:cNvPr id="5" name="Text Placeholder 20"/>
          <p:cNvSpPr>
            <a:spLocks noGrp="1"/>
          </p:cNvSpPr>
          <p:nvPr>
            <p:ph type="body" sz="quarter" idx="12" hasCustomPrompt="1"/>
          </p:nvPr>
        </p:nvSpPr>
        <p:spPr>
          <a:xfrm>
            <a:off x="315384" y="1013574"/>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Tree>
    <p:extLst>
      <p:ext uri="{BB962C8B-B14F-4D97-AF65-F5344CB8AC3E}">
        <p14:creationId xmlns:p14="http://schemas.microsoft.com/office/powerpoint/2010/main" val="15140574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316089" y="1600200"/>
            <a:ext cx="11571112" cy="43434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ext Placeholder 20"/>
          <p:cNvSpPr>
            <a:spLocks noGrp="1"/>
          </p:cNvSpPr>
          <p:nvPr>
            <p:ph type="body" sz="quarter" idx="11" hasCustomPrompt="1"/>
          </p:nvPr>
        </p:nvSpPr>
        <p:spPr>
          <a:xfrm>
            <a:off x="315384" y="1019550"/>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
        <p:nvSpPr>
          <p:cNvPr id="7" name="Title 5"/>
          <p:cNvSpPr>
            <a:spLocks noGrp="1"/>
          </p:cNvSpPr>
          <p:nvPr>
            <p:ph type="title"/>
          </p:nvPr>
        </p:nvSpPr>
        <p:spPr>
          <a:xfrm>
            <a:off x="304800" y="228602"/>
            <a:ext cx="11582400" cy="761999"/>
          </a:xfrm>
        </p:spPr>
        <p:txBody>
          <a:bodyPr/>
          <a:lstStyle/>
          <a:p>
            <a:r>
              <a:rPr lang="en-US"/>
              <a:t>Click to edit Master title style</a:t>
            </a:r>
          </a:p>
        </p:txBody>
      </p:sp>
    </p:spTree>
    <p:extLst>
      <p:ext uri="{BB962C8B-B14F-4D97-AF65-F5344CB8AC3E}">
        <p14:creationId xmlns:p14="http://schemas.microsoft.com/office/powerpoint/2010/main" val="730733674"/>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ulleted List No Subhead">
    <p:spTree>
      <p:nvGrpSpPr>
        <p:cNvPr id="1" name=""/>
        <p:cNvGrpSpPr/>
        <p:nvPr/>
      </p:nvGrpSpPr>
      <p:grpSpPr>
        <a:xfrm>
          <a:off x="0" y="0"/>
          <a:ext cx="0" cy="0"/>
          <a:chOff x="0" y="0"/>
          <a:chExt cx="0" cy="0"/>
        </a:xfrm>
      </p:grpSpPr>
      <p:sp>
        <p:nvSpPr>
          <p:cNvPr id="18" name="Text Placeholder 9"/>
          <p:cNvSpPr>
            <a:spLocks noGrp="1"/>
          </p:cNvSpPr>
          <p:nvPr>
            <p:ph type="body" sz="quarter" idx="15" hasCustomPrompt="1"/>
          </p:nvPr>
        </p:nvSpPr>
        <p:spPr>
          <a:xfrm>
            <a:off x="316091" y="1143000"/>
            <a:ext cx="11571111" cy="48006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6"/>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a:xfrm>
            <a:off x="304800" y="228602"/>
            <a:ext cx="11582400" cy="761999"/>
          </a:xfrm>
        </p:spPr>
        <p:txBody>
          <a:bodyPr/>
          <a:lstStyle/>
          <a:p>
            <a:r>
              <a:rPr lang="en-US"/>
              <a:t>Click to edit Master title style</a:t>
            </a:r>
          </a:p>
        </p:txBody>
      </p:sp>
    </p:spTree>
    <p:extLst>
      <p:ext uri="{BB962C8B-B14F-4D97-AF65-F5344CB8AC3E}">
        <p14:creationId xmlns:p14="http://schemas.microsoft.com/office/powerpoint/2010/main" val="2020092173"/>
      </p:ext>
    </p:extLst>
  </p:cSld>
  <p:clrMapOvr>
    <a:masterClrMapping/>
  </p:clrMapOvr>
  <p:extLst>
    <p:ext uri="{DCECCB84-F9BA-43D5-87BE-67443E8EF086}">
      <p15:sldGuideLst xmlns:p15="http://schemas.microsoft.com/office/powerpoint/2012/main">
        <p15:guide id="0" orient="horz"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s &amp; Graphs">
    <p:spTree>
      <p:nvGrpSpPr>
        <p:cNvPr id="1" name=""/>
        <p:cNvGrpSpPr/>
        <p:nvPr/>
      </p:nvGrpSpPr>
      <p:grpSpPr>
        <a:xfrm>
          <a:off x="0" y="0"/>
          <a:ext cx="0" cy="0"/>
          <a:chOff x="0" y="0"/>
          <a:chExt cx="0" cy="0"/>
        </a:xfrm>
      </p:grpSpPr>
      <p:sp>
        <p:nvSpPr>
          <p:cNvPr id="12" name="Text Placeholder 20"/>
          <p:cNvSpPr>
            <a:spLocks noGrp="1"/>
          </p:cNvSpPr>
          <p:nvPr>
            <p:ph type="body" sz="quarter" idx="11" hasCustomPrompt="1"/>
          </p:nvPr>
        </p:nvSpPr>
        <p:spPr>
          <a:xfrm>
            <a:off x="315384" y="1019550"/>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
        <p:nvSpPr>
          <p:cNvPr id="3" name="Chart Placeholder 2"/>
          <p:cNvSpPr>
            <a:spLocks noGrp="1"/>
          </p:cNvSpPr>
          <p:nvPr>
            <p:ph type="chart" sz="quarter" idx="13"/>
          </p:nvPr>
        </p:nvSpPr>
        <p:spPr>
          <a:xfrm>
            <a:off x="315384" y="1611765"/>
            <a:ext cx="11571816" cy="4331835"/>
          </a:xfrm>
          <a:prstGeom prst="rect">
            <a:avLst/>
          </a:prstGeom>
        </p:spPr>
        <p:txBody>
          <a:bodyPr/>
          <a:lstStyle>
            <a:lvl1pPr marL="0" indent="0">
              <a:buNone/>
              <a:defRPr>
                <a:solidFill>
                  <a:schemeClr val="tx2"/>
                </a:solidFill>
              </a:defRPr>
            </a:lvl1pPr>
          </a:lstStyle>
          <a:p>
            <a:r>
              <a:rPr lang="en-US" dirty="0"/>
              <a:t>Click icon to add chart</a:t>
            </a:r>
          </a:p>
        </p:txBody>
      </p:sp>
      <p:sp>
        <p:nvSpPr>
          <p:cNvPr id="2" name="Slide Number Placeholder 1"/>
          <p:cNvSpPr>
            <a:spLocks noGrp="1"/>
          </p:cNvSpPr>
          <p:nvPr>
            <p:ph type="sldNum" sz="quarter" idx="14"/>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11513314"/>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Bulleted List">
    <p:spTree>
      <p:nvGrpSpPr>
        <p:cNvPr id="1" name=""/>
        <p:cNvGrpSpPr/>
        <p:nvPr/>
      </p:nvGrpSpPr>
      <p:grpSpPr>
        <a:xfrm>
          <a:off x="0" y="0"/>
          <a:ext cx="0" cy="0"/>
          <a:chOff x="0" y="0"/>
          <a:chExt cx="0" cy="0"/>
        </a:xfrm>
      </p:grpSpPr>
      <p:sp>
        <p:nvSpPr>
          <p:cNvPr id="20" name="Text Placeholder 9"/>
          <p:cNvSpPr>
            <a:spLocks noGrp="1"/>
          </p:cNvSpPr>
          <p:nvPr>
            <p:ph type="body" sz="quarter" idx="15" hasCustomPrompt="1"/>
          </p:nvPr>
        </p:nvSpPr>
        <p:spPr>
          <a:xfrm>
            <a:off x="304800" y="1600200"/>
            <a:ext cx="5486400" cy="43434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9"/>
          <p:cNvSpPr>
            <a:spLocks noGrp="1"/>
          </p:cNvSpPr>
          <p:nvPr>
            <p:ph type="body" sz="quarter" idx="16" hasCustomPrompt="1"/>
          </p:nvPr>
        </p:nvSpPr>
        <p:spPr>
          <a:xfrm>
            <a:off x="6412089" y="1600200"/>
            <a:ext cx="5486400" cy="4343400"/>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
        <p:nvSpPr>
          <p:cNvPr id="7" name="Text Placeholder 20"/>
          <p:cNvSpPr>
            <a:spLocks noGrp="1"/>
          </p:cNvSpPr>
          <p:nvPr>
            <p:ph type="body" sz="quarter" idx="11" hasCustomPrompt="1"/>
          </p:nvPr>
        </p:nvSpPr>
        <p:spPr>
          <a:xfrm>
            <a:off x="315384" y="1019550"/>
            <a:ext cx="11571816" cy="524932"/>
          </a:xfrm>
          <a:prstGeom prst="rect">
            <a:avLst/>
          </a:prstGeom>
        </p:spPr>
        <p:txBody>
          <a:bodyPr/>
          <a:lstStyle>
            <a:lvl1pPr marL="0" indent="0">
              <a:buNone/>
              <a:defRPr>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dirty="0"/>
              <a:t>Subhead Text Goes Here</a:t>
            </a:r>
          </a:p>
        </p:txBody>
      </p:sp>
    </p:spTree>
    <p:extLst>
      <p:ext uri="{BB962C8B-B14F-4D97-AF65-F5344CB8AC3E}">
        <p14:creationId xmlns:p14="http://schemas.microsoft.com/office/powerpoint/2010/main" val="3730698699"/>
      </p:ext>
    </p:extLst>
  </p:cSld>
  <p:clrMapOvr>
    <a:masterClrMapping/>
  </p:clrMapOvr>
  <p:extLst>
    <p:ext uri="{DCECCB84-F9BA-43D5-87BE-67443E8EF086}">
      <p15:sldGuideLst xmlns:p15="http://schemas.microsoft.com/office/powerpoint/2012/main">
        <p15:guide id="0" pos="3024">
          <p15:clr>
            <a:srgbClr val="FBAE40"/>
          </p15:clr>
        </p15:guide>
        <p15:guide id="2" pos="2736">
          <p15:clr>
            <a:srgbClr val="FBAE40"/>
          </p15:clr>
        </p15:guide>
        <p15:guide id="3" orient="horz" pos="100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ACA4-573E-4011-BC2D-9D8B481F0C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6AEBC5-6AEA-4763-B0F8-56066C5B4C76}"/>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4" name="Footer Placeholder 3">
            <a:extLst>
              <a:ext uri="{FF2B5EF4-FFF2-40B4-BE49-F238E27FC236}">
                <a16:creationId xmlns:a16="http://schemas.microsoft.com/office/drawing/2014/main" id="{7E04FAA2-F52A-4992-A842-00D78530719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9576EF4-BADD-4A11-8614-9A79BD9D78E2}"/>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2790847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Bulleted List with Titles">
    <p:spTree>
      <p:nvGrpSpPr>
        <p:cNvPr id="1" name=""/>
        <p:cNvGrpSpPr/>
        <p:nvPr/>
      </p:nvGrpSpPr>
      <p:grpSpPr>
        <a:xfrm>
          <a:off x="0" y="0"/>
          <a:ext cx="0" cy="0"/>
          <a:chOff x="0" y="0"/>
          <a:chExt cx="0" cy="0"/>
        </a:xfrm>
      </p:grpSpPr>
      <p:sp>
        <p:nvSpPr>
          <p:cNvPr id="19" name="Text Placeholder 6"/>
          <p:cNvSpPr>
            <a:spLocks noGrp="1"/>
          </p:cNvSpPr>
          <p:nvPr>
            <p:ph type="body" sz="quarter" idx="13" hasCustomPrompt="1"/>
          </p:nvPr>
        </p:nvSpPr>
        <p:spPr>
          <a:xfrm>
            <a:off x="316090" y="1166519"/>
            <a:ext cx="5486399" cy="415396"/>
          </a:xfrm>
          <a:prstGeom prst="rect">
            <a:avLst/>
          </a:prstGeom>
        </p:spPr>
        <p:txBody>
          <a:bodyPr/>
          <a:lstStyle>
            <a:lvl1pPr marL="0" indent="0">
              <a:buFontTx/>
              <a:buNone/>
              <a:defRPr b="1" baseline="0">
                <a:solidFill>
                  <a:schemeClr val="accent1"/>
                </a:solidFill>
              </a:defRPr>
            </a:lvl1pPr>
          </a:lstStyle>
          <a:p>
            <a:pPr lvl="0"/>
            <a:r>
              <a:rPr lang="en-US" dirty="0"/>
              <a:t>Title One</a:t>
            </a:r>
          </a:p>
        </p:txBody>
      </p:sp>
      <p:sp>
        <p:nvSpPr>
          <p:cNvPr id="20" name="Text Placeholder 6"/>
          <p:cNvSpPr>
            <a:spLocks noGrp="1"/>
          </p:cNvSpPr>
          <p:nvPr>
            <p:ph type="body" sz="quarter" idx="14" hasCustomPrompt="1"/>
          </p:nvPr>
        </p:nvSpPr>
        <p:spPr>
          <a:xfrm>
            <a:off x="6412091" y="1166519"/>
            <a:ext cx="5475111" cy="415396"/>
          </a:xfrm>
          <a:prstGeom prst="rect">
            <a:avLst/>
          </a:prstGeom>
        </p:spPr>
        <p:txBody>
          <a:bodyPr/>
          <a:lstStyle>
            <a:lvl1pPr marL="0" indent="0">
              <a:buFontTx/>
              <a:buNone/>
              <a:defRPr b="1" baseline="0">
                <a:solidFill>
                  <a:schemeClr val="accent1"/>
                </a:solidFill>
              </a:defRPr>
            </a:lvl1pPr>
          </a:lstStyle>
          <a:p>
            <a:pPr lvl="0"/>
            <a:r>
              <a:rPr lang="en-US" dirty="0"/>
              <a:t>Title Two</a:t>
            </a:r>
          </a:p>
        </p:txBody>
      </p:sp>
      <p:sp>
        <p:nvSpPr>
          <p:cNvPr id="21" name="Text Placeholder 9"/>
          <p:cNvSpPr>
            <a:spLocks noGrp="1"/>
          </p:cNvSpPr>
          <p:nvPr>
            <p:ph type="body" sz="quarter" idx="15" hasCustomPrompt="1"/>
          </p:nvPr>
        </p:nvSpPr>
        <p:spPr>
          <a:xfrm>
            <a:off x="304800" y="1598850"/>
            <a:ext cx="5486400"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9"/>
          <p:cNvSpPr>
            <a:spLocks noGrp="1"/>
          </p:cNvSpPr>
          <p:nvPr>
            <p:ph type="body" sz="quarter" idx="16" hasCustomPrompt="1"/>
          </p:nvPr>
        </p:nvSpPr>
        <p:spPr>
          <a:xfrm>
            <a:off x="6412091" y="1598850"/>
            <a:ext cx="5475111"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3" name="Title 2"/>
          <p:cNvSpPr>
            <a:spLocks noGrp="1"/>
          </p:cNvSpPr>
          <p:nvPr>
            <p:ph type="title"/>
          </p:nvPr>
        </p:nvSpPr>
        <p:spPr>
          <a:xfrm>
            <a:off x="304800" y="228600"/>
            <a:ext cx="11582400" cy="762000"/>
          </a:xfrm>
          <a:prstGeom prst="rect">
            <a:avLst/>
          </a:prstGeom>
        </p:spPr>
        <p:txBody>
          <a:bodyPr/>
          <a:lstStyle>
            <a:lvl1pPr>
              <a:defRPr>
                <a:solidFill>
                  <a:srgbClr val="395E77"/>
                </a:solidFill>
              </a:defRPr>
            </a:lvl1pPr>
          </a:lstStyle>
          <a:p>
            <a:r>
              <a:rPr lang="en-US"/>
              <a:t>Click to edit Master title style</a:t>
            </a:r>
            <a:endParaRPr lang="en-US" dirty="0"/>
          </a:p>
        </p:txBody>
      </p:sp>
    </p:spTree>
    <p:extLst>
      <p:ext uri="{BB962C8B-B14F-4D97-AF65-F5344CB8AC3E}">
        <p14:creationId xmlns:p14="http://schemas.microsoft.com/office/powerpoint/2010/main" val="2531178545"/>
      </p:ext>
    </p:extLst>
  </p:cSld>
  <p:clrMapOvr>
    <a:masterClrMapping/>
  </p:clrMapOvr>
  <p:extLst>
    <p:ext uri="{DCECCB84-F9BA-43D5-87BE-67443E8EF086}">
      <p15:sldGuideLst xmlns:p15="http://schemas.microsoft.com/office/powerpoint/2012/main">
        <p15:guide id="0" orient="horz" pos="1008">
          <p15:clr>
            <a:srgbClr val="FBAE40"/>
          </p15:clr>
        </p15:guide>
        <p15:guide id="2" pos="3024">
          <p15:clr>
            <a:srgbClr val="FBAE40"/>
          </p15:clr>
        </p15:guide>
        <p15:guide id="3" pos="273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69924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rogression Left to Right">
    <p:spTree>
      <p:nvGrpSpPr>
        <p:cNvPr id="1" name=""/>
        <p:cNvGrpSpPr/>
        <p:nvPr/>
      </p:nvGrpSpPr>
      <p:grpSpPr>
        <a:xfrm>
          <a:off x="0" y="0"/>
          <a:ext cx="0" cy="0"/>
          <a:chOff x="0" y="0"/>
          <a:chExt cx="0" cy="0"/>
        </a:xfrm>
      </p:grpSpPr>
      <p:sp>
        <p:nvSpPr>
          <p:cNvPr id="4" name="Half Frame 3"/>
          <p:cNvSpPr/>
          <p:nvPr userDrawn="1"/>
        </p:nvSpPr>
        <p:spPr>
          <a:xfrm rot="8100000">
            <a:off x="4829188" y="2813325"/>
            <a:ext cx="1653089" cy="1239817"/>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24" name="Text Placeholder 6"/>
          <p:cNvSpPr>
            <a:spLocks noGrp="1"/>
          </p:cNvSpPr>
          <p:nvPr>
            <p:ph type="body" sz="quarter" idx="13" hasCustomPrompt="1"/>
          </p:nvPr>
        </p:nvSpPr>
        <p:spPr>
          <a:xfrm>
            <a:off x="316091" y="1166519"/>
            <a:ext cx="4560711" cy="415396"/>
          </a:xfrm>
          <a:prstGeom prst="rect">
            <a:avLst/>
          </a:prstGeom>
        </p:spPr>
        <p:txBody>
          <a:bodyPr/>
          <a:lstStyle>
            <a:lvl1pPr marL="0" indent="0">
              <a:buFontTx/>
              <a:buNone/>
              <a:defRPr b="1" baseline="0">
                <a:solidFill>
                  <a:schemeClr val="accent1"/>
                </a:solidFill>
              </a:defRPr>
            </a:lvl1pPr>
          </a:lstStyle>
          <a:p>
            <a:pPr lvl="0"/>
            <a:r>
              <a:rPr lang="en-US" dirty="0"/>
              <a:t>Title One</a:t>
            </a:r>
          </a:p>
        </p:txBody>
      </p:sp>
      <p:sp>
        <p:nvSpPr>
          <p:cNvPr id="25" name="Text Placeholder 6"/>
          <p:cNvSpPr>
            <a:spLocks noGrp="1"/>
          </p:cNvSpPr>
          <p:nvPr>
            <p:ph type="body" sz="quarter" idx="14" hasCustomPrompt="1"/>
          </p:nvPr>
        </p:nvSpPr>
        <p:spPr>
          <a:xfrm>
            <a:off x="7315200" y="1166519"/>
            <a:ext cx="4572000" cy="415396"/>
          </a:xfrm>
          <a:prstGeom prst="rect">
            <a:avLst/>
          </a:prstGeom>
        </p:spPr>
        <p:txBody>
          <a:bodyPr/>
          <a:lstStyle>
            <a:lvl1pPr marL="0" indent="0">
              <a:buFontTx/>
              <a:buNone/>
              <a:defRPr b="1" baseline="0">
                <a:solidFill>
                  <a:schemeClr val="accent1"/>
                </a:solidFill>
              </a:defRPr>
            </a:lvl1pPr>
          </a:lstStyle>
          <a:p>
            <a:pPr lvl="0"/>
            <a:r>
              <a:rPr lang="en-US" dirty="0"/>
              <a:t>Title Two</a:t>
            </a:r>
          </a:p>
        </p:txBody>
      </p:sp>
      <p:sp>
        <p:nvSpPr>
          <p:cNvPr id="26" name="Text Placeholder 9"/>
          <p:cNvSpPr>
            <a:spLocks noGrp="1"/>
          </p:cNvSpPr>
          <p:nvPr>
            <p:ph type="body" sz="quarter" idx="15" hasCustomPrompt="1"/>
          </p:nvPr>
        </p:nvSpPr>
        <p:spPr>
          <a:xfrm>
            <a:off x="304800" y="1598850"/>
            <a:ext cx="4572000"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9"/>
          <p:cNvSpPr>
            <a:spLocks noGrp="1"/>
          </p:cNvSpPr>
          <p:nvPr>
            <p:ph type="body" sz="quarter" idx="16" hasCustomPrompt="1"/>
          </p:nvPr>
        </p:nvSpPr>
        <p:spPr>
          <a:xfrm>
            <a:off x="7315200" y="1598850"/>
            <a:ext cx="4572000" cy="4344751"/>
          </a:xfrm>
          <a:prstGeom prst="rect">
            <a:avLst/>
          </a:prstGeom>
        </p:spPr>
        <p:txBody>
          <a:bodyPr/>
          <a:lstStyle>
            <a:lvl1pPr marL="231769" indent="-231769">
              <a:buClr>
                <a:srgbClr val="395E77"/>
              </a:buClr>
              <a:buFont typeface="Arial" panose="020B0604020202020204" pitchFamily="34" charset="0"/>
              <a:buChar char="•"/>
              <a:defRPr>
                <a:solidFill>
                  <a:schemeClr val="tx2"/>
                </a:solidFill>
              </a:defRPr>
            </a:lvl1pPr>
            <a:lvl2pPr marL="457189" indent="-231769">
              <a:buClr>
                <a:srgbClr val="395E77"/>
              </a:buClr>
              <a:buFont typeface="Arial" panose="020B0604020202020204" pitchFamily="34" charset="0"/>
              <a:buChar char="•"/>
              <a:defRPr>
                <a:solidFill>
                  <a:schemeClr val="tx2"/>
                </a:solidFill>
              </a:defRPr>
            </a:lvl2pPr>
            <a:lvl3pPr marL="688957" indent="-231769">
              <a:buClr>
                <a:srgbClr val="395E77"/>
              </a:buClr>
              <a:buFont typeface="Arial" panose="020B0604020202020204" pitchFamily="34" charset="0"/>
              <a:buChar char="•"/>
              <a:defRPr>
                <a:solidFill>
                  <a:schemeClr val="tx2"/>
                </a:solidFill>
              </a:defRPr>
            </a:lvl3pPr>
            <a:lvl4pPr marL="914377" indent="-225420">
              <a:buClr>
                <a:srgbClr val="395E77"/>
              </a:buClr>
              <a:buFont typeface="Arial" panose="020B0604020202020204" pitchFamily="34" charset="0"/>
              <a:buChar char="•"/>
              <a:defRPr>
                <a:solidFill>
                  <a:schemeClr val="tx2"/>
                </a:solidFill>
              </a:defRPr>
            </a:lvl4pPr>
            <a:lvl5pPr marL="1146146" indent="-231769">
              <a:buClr>
                <a:srgbClr val="395E77"/>
              </a:buClr>
              <a:buFont typeface="Arial" panose="020B0604020202020204" pitchFamily="34" charset="0"/>
              <a:buChar char="•"/>
              <a:defRPr>
                <a:solidFill>
                  <a:schemeClr val="tx2"/>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3127027" y="6509204"/>
            <a:ext cx="11164711" cy="184666"/>
          </a:xfrm>
          <a:prstGeom prst="rect">
            <a:avLst/>
          </a:prstGeom>
          <a:noFill/>
        </p:spPr>
        <p:txBody>
          <a:bodyPr wrap="square" rtlCol="0">
            <a:spAutoFit/>
          </a:bodyPr>
          <a:lstStyle/>
          <a:p>
            <a:r>
              <a:rPr lang="en-US" sz="600" dirty="0">
                <a:solidFill>
                  <a:schemeClr val="bg1">
                    <a:lumMod val="65000"/>
                  </a:schemeClr>
                </a:solidFill>
              </a:rPr>
              <a:t>Copyright © 2015 Studer Group. Please do not</a:t>
            </a:r>
            <a:r>
              <a:rPr lang="en-US" sz="600" baseline="0" dirty="0">
                <a:solidFill>
                  <a:schemeClr val="bg1">
                    <a:lumMod val="65000"/>
                  </a:schemeClr>
                </a:solidFill>
              </a:rPr>
              <a:t> quote or disseminate without Studer Group authorization</a:t>
            </a:r>
            <a:endParaRPr lang="en-US" sz="600" dirty="0">
              <a:solidFill>
                <a:schemeClr val="bg1">
                  <a:lumMod val="65000"/>
                </a:schemeClr>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090" y="6246965"/>
            <a:ext cx="2662133" cy="382435"/>
          </a:xfrm>
          <a:prstGeom prst="rect">
            <a:avLst/>
          </a:prstGeom>
        </p:spPr>
      </p:pic>
      <p:cxnSp>
        <p:nvCxnSpPr>
          <p:cNvPr id="14" name="Straight Connector 13"/>
          <p:cNvCxnSpPr/>
          <p:nvPr userDrawn="1"/>
        </p:nvCxnSpPr>
        <p:spPr>
          <a:xfrm>
            <a:off x="304800" y="6055332"/>
            <a:ext cx="1158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7"/>
          </p:nvPr>
        </p:nvSpPr>
        <p:spPr/>
        <p:txBody>
          <a:bodyPr/>
          <a:lstStyle/>
          <a:p>
            <a:fld id="{4FAB73BC-B049-4115-A692-8D63A059BFB8}"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04754623"/>
      </p:ext>
    </p:extLst>
  </p:cSld>
  <p:clrMapOvr>
    <a:masterClrMapping/>
  </p:clrMapOvr>
  <p:extLst>
    <p:ext uri="{DCECCB84-F9BA-43D5-87BE-67443E8EF086}">
      <p15:sldGuideLst xmlns:p15="http://schemas.microsoft.com/office/powerpoint/2012/main">
        <p15:guide id="0" orient="horz" pos="1008">
          <p15:clr>
            <a:srgbClr val="FBAE40"/>
          </p15:clr>
        </p15:guide>
        <p15:guide id="2" pos="3456">
          <p15:clr>
            <a:srgbClr val="FBAE40"/>
          </p15:clr>
        </p15:guide>
        <p15:guide id="3" pos="230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04800" y="1608668"/>
            <a:ext cx="11582400" cy="4334933"/>
          </a:xfrm>
          <a:prstGeom prst="rect">
            <a:avLst/>
          </a:prstGeom>
        </p:spPr>
        <p:txBody>
          <a:bodyPr/>
          <a:lstStyle>
            <a:lvl1pPr marL="0" indent="0" fontAlgn="auto">
              <a:lnSpc>
                <a:spcPct val="150000"/>
              </a:lnSpc>
              <a:buFontTx/>
              <a:buNone/>
              <a:defRPr sz="1600">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marL="0" indent="0" fontAlgn="auto">
              <a:lnSpc>
                <a:spcPct val="150000"/>
              </a:lnSpc>
              <a:buFontTx/>
              <a:buNone/>
              <a:defRPr/>
            </a:pPr>
            <a:r>
              <a:rPr lang="en-US" sz="2800" i="1" dirty="0">
                <a:solidFill>
                  <a:srgbClr val="0090BB"/>
                </a:solidFill>
              </a:rPr>
              <a:t>“Being a leader in healthcare today is like continuously walking up a down escalator.</a:t>
            </a:r>
          </a:p>
          <a:p>
            <a:pPr marL="0" indent="0" fontAlgn="auto">
              <a:lnSpc>
                <a:spcPct val="150000"/>
              </a:lnSpc>
              <a:buFontTx/>
              <a:buNone/>
              <a:defRPr/>
            </a:pPr>
            <a:r>
              <a:rPr lang="en-US" sz="2800" i="1" dirty="0">
                <a:solidFill>
                  <a:srgbClr val="0090BB"/>
                </a:solidFill>
              </a:rPr>
              <a:t>If one stands still they go backwards.”</a:t>
            </a:r>
          </a:p>
          <a:p>
            <a:pPr marL="0" indent="0" fontAlgn="auto">
              <a:lnSpc>
                <a:spcPct val="150000"/>
              </a:lnSpc>
              <a:buFontTx/>
              <a:buNone/>
              <a:defRPr/>
            </a:pPr>
            <a:r>
              <a:rPr lang="en-US" sz="2000" dirty="0">
                <a:solidFill>
                  <a:srgbClr val="0090BB"/>
                </a:solidFill>
              </a:rPr>
              <a:t>-Quint Studer</a:t>
            </a:r>
          </a:p>
        </p:txBody>
      </p:sp>
      <p:sp>
        <p:nvSpPr>
          <p:cNvPr id="2" name="Slide Number Placeholder 1"/>
          <p:cNvSpPr>
            <a:spLocks noGrp="1"/>
          </p:cNvSpPr>
          <p:nvPr>
            <p:ph type="sldNum" sz="quarter" idx="11"/>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6727120"/>
      </p:ext>
    </p:extLst>
  </p:cSld>
  <p:clrMapOvr>
    <a:masterClrMapping/>
  </p:clrMapOvr>
  <p:extLst>
    <p:ext uri="{DCECCB84-F9BA-43D5-87BE-67443E8EF086}">
      <p15:sldGuideLst xmlns:p15="http://schemas.microsoft.com/office/powerpoint/2012/main">
        <p15:guide id="0" orient="horz" pos="1008">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Text Placeholder 22"/>
          <p:cNvSpPr>
            <a:spLocks noGrp="1"/>
          </p:cNvSpPr>
          <p:nvPr>
            <p:ph type="body" sz="quarter" idx="12" hasCustomPrompt="1"/>
          </p:nvPr>
        </p:nvSpPr>
        <p:spPr>
          <a:xfrm>
            <a:off x="315384" y="1600201"/>
            <a:ext cx="11571816" cy="897995"/>
          </a:xfrm>
          <a:prstGeom prst="rect">
            <a:avLst/>
          </a:prstGeom>
        </p:spPr>
        <p:txBody>
          <a:bodyPr/>
          <a:lstStyle>
            <a:lvl1pPr marL="0" indent="0">
              <a:buFontTx/>
              <a:buNone/>
              <a:defRPr sz="3600" b="1">
                <a:solidFill>
                  <a:schemeClr val="bg1"/>
                </a:solidFill>
              </a:defRPr>
            </a:lvl1pPr>
          </a:lstStyle>
          <a:p>
            <a:pPr lvl="0"/>
            <a:r>
              <a:rPr lang="en-US" dirty="0"/>
              <a:t>Transition Title Goes Here</a:t>
            </a:r>
          </a:p>
        </p:txBody>
      </p:sp>
    </p:spTree>
    <p:extLst>
      <p:ext uri="{BB962C8B-B14F-4D97-AF65-F5344CB8AC3E}">
        <p14:creationId xmlns:p14="http://schemas.microsoft.com/office/powerpoint/2010/main" val="2837817659"/>
      </p:ext>
    </p:extLst>
  </p:cSld>
  <p:clrMapOvr>
    <a:masterClrMapping/>
  </p:clrMapOvr>
  <p:extLst>
    <p:ext uri="{DCECCB84-F9BA-43D5-87BE-67443E8EF086}">
      <p15:sldGuideLst xmlns:p15="http://schemas.microsoft.com/office/powerpoint/2012/main">
        <p15:guide id="1" orient="horz" pos="1008">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nclusion/Contact Inf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1772879"/>
            <a:ext cx="7017600" cy="1008125"/>
          </a:xfrm>
          <a:prstGeom prst="rect">
            <a:avLst/>
          </a:prstGeom>
        </p:spPr>
      </p:pic>
    </p:spTree>
    <p:extLst>
      <p:ext uri="{BB962C8B-B14F-4D97-AF65-F5344CB8AC3E}">
        <p14:creationId xmlns:p14="http://schemas.microsoft.com/office/powerpoint/2010/main" val="395288307"/>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 Content (No Subtitle) (SG 2017)">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0" y="6372227"/>
            <a:ext cx="487680" cy="485773"/>
          </a:xfrm>
          <a:prstGeom prst="rect">
            <a:avLst/>
          </a:prstGeom>
          <a:solidFill>
            <a:schemeClr val="tx1"/>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3" name="Content Placeholder 2"/>
          <p:cNvSpPr>
            <a:spLocks noGrp="1"/>
          </p:cNvSpPr>
          <p:nvPr>
            <p:ph idx="1" hasCustomPrompt="1"/>
          </p:nvPr>
        </p:nvSpPr>
        <p:spPr>
          <a:xfrm>
            <a:off x="561824" y="1859076"/>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lvl1pPr>
          </a:lstStyle>
          <a:p>
            <a:r>
              <a:rPr lang="en-US" dirty="0"/>
              <a:t>CLICK TO EDIT MASTER TITLE STYLE</a:t>
            </a:r>
          </a:p>
        </p:txBody>
      </p:sp>
      <p:sp>
        <p:nvSpPr>
          <p:cNvPr id="10" name="Rectangle 9"/>
          <p:cNvSpPr/>
          <p:nvPr userDrawn="1"/>
        </p:nvSpPr>
        <p:spPr>
          <a:xfrm>
            <a:off x="8747629" y="6625271"/>
            <a:ext cx="3317371" cy="123111"/>
          </a:xfrm>
          <a:prstGeom prst="rect">
            <a:avLst/>
          </a:prstGeom>
        </p:spPr>
        <p:txBody>
          <a:bodyPr wrap="square" lIns="0" tIns="0" rIns="0" bIns="0" anchor="t" anchorCtr="0">
            <a:spAutoFit/>
          </a:bodyPr>
          <a:lstStyle/>
          <a:p>
            <a:pPr algn="r"/>
            <a:r>
              <a:rPr lang="en-US" sz="800" dirty="0">
                <a:solidFill>
                  <a:schemeClr val="bg2"/>
                </a:solidFill>
              </a:rPr>
              <a:t>© 2017 Huron Consulting Group Inc. and Affiliates. All Rights Reserved.</a:t>
            </a:r>
          </a:p>
        </p:txBody>
      </p:sp>
    </p:spTree>
    <p:extLst>
      <p:ext uri="{BB962C8B-B14F-4D97-AF65-F5344CB8AC3E}">
        <p14:creationId xmlns:p14="http://schemas.microsoft.com/office/powerpoint/2010/main" val="39770668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 Bulleted Content (No Subtitle) (SG 2017)">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0" y="6372227"/>
            <a:ext cx="487680" cy="485773"/>
          </a:xfrm>
          <a:prstGeom prst="rect">
            <a:avLst/>
          </a:prstGeom>
          <a:solidFill>
            <a:schemeClr val="tx1"/>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3" name="Content Placeholder 2"/>
          <p:cNvSpPr>
            <a:spLocks noGrp="1"/>
          </p:cNvSpPr>
          <p:nvPr>
            <p:ph idx="1" hasCustomPrompt="1"/>
          </p:nvPr>
        </p:nvSpPr>
        <p:spPr>
          <a:xfrm>
            <a:off x="561824" y="1855901"/>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lang="en-US" sz="2400" b="0" i="0" u="none" strike="noStrike" baseline="0"/>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lvl1pPr>
          </a:lstStyle>
          <a:p>
            <a:r>
              <a:rPr lang="en-US" dirty="0"/>
              <a:t>CLICK TO EDIT MASTER TITLE STYLE</a:t>
            </a:r>
          </a:p>
        </p:txBody>
      </p:sp>
      <p:sp>
        <p:nvSpPr>
          <p:cNvPr id="10" name="Rectangle 9"/>
          <p:cNvSpPr/>
          <p:nvPr userDrawn="1"/>
        </p:nvSpPr>
        <p:spPr>
          <a:xfrm>
            <a:off x="8747629" y="6625271"/>
            <a:ext cx="3317371" cy="123111"/>
          </a:xfrm>
          <a:prstGeom prst="rect">
            <a:avLst/>
          </a:prstGeom>
        </p:spPr>
        <p:txBody>
          <a:bodyPr wrap="square" lIns="0" tIns="0" rIns="0" bIns="0" anchor="t" anchorCtr="0">
            <a:spAutoFit/>
          </a:bodyPr>
          <a:lstStyle/>
          <a:p>
            <a:pPr algn="r"/>
            <a:r>
              <a:rPr lang="en-US" sz="800" dirty="0">
                <a:solidFill>
                  <a:schemeClr val="bg2"/>
                </a:solidFill>
              </a:rPr>
              <a:t>© 2017 Huron Consulting Group Inc. and Affiliates. All Rights Reserved.</a:t>
            </a:r>
          </a:p>
        </p:txBody>
      </p:sp>
    </p:spTree>
    <p:extLst>
      <p:ext uri="{BB962C8B-B14F-4D97-AF65-F5344CB8AC3E}">
        <p14:creationId xmlns:p14="http://schemas.microsoft.com/office/powerpoint/2010/main" val="8522517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lank  (SG 2017)">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93097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able (SG 2017)">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0" y="6372227"/>
            <a:ext cx="487680" cy="485773"/>
          </a:xfrm>
          <a:prstGeom prst="rect">
            <a:avLst/>
          </a:prstGeom>
          <a:solidFill>
            <a:schemeClr val="tx1"/>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10" name="Text Placeholder 3"/>
          <p:cNvSpPr>
            <a:spLocks noGrp="1"/>
          </p:cNvSpPr>
          <p:nvPr>
            <p:ph type="body" sz="quarter" idx="14" hasCustomPrompt="1"/>
          </p:nvPr>
        </p:nvSpPr>
        <p:spPr>
          <a:xfrm>
            <a:off x="562653"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1" name="Title 1"/>
          <p:cNvSpPr>
            <a:spLocks noGrp="1"/>
          </p:cNvSpPr>
          <p:nvPr>
            <p:ph type="title" hasCustomPrompt="1"/>
          </p:nvPr>
        </p:nvSpPr>
        <p:spPr>
          <a:xfrm>
            <a:off x="562033" y="535066"/>
            <a:ext cx="11038713" cy="734801"/>
          </a:xfrm>
          <a:prstGeom prst="rect">
            <a:avLst/>
          </a:prstGeom>
        </p:spPr>
        <p:txBody>
          <a:bodyPr lIns="0" tIns="0" rIns="0" bIns="0" anchor="t" anchorCtr="0">
            <a:normAutofit/>
          </a:bodyPr>
          <a:lstStyle>
            <a:lvl1pPr>
              <a:lnSpc>
                <a:spcPct val="80000"/>
              </a:lnSpc>
              <a:defRPr sz="4800"/>
            </a:lvl1pPr>
          </a:lstStyle>
          <a:p>
            <a:r>
              <a:rPr lang="en-US" dirty="0"/>
              <a:t>CLICK TO EDIT MASTER TITLE STYLE</a:t>
            </a:r>
          </a:p>
        </p:txBody>
      </p:sp>
      <p:sp>
        <p:nvSpPr>
          <p:cNvPr id="12" name="Rectangle 11"/>
          <p:cNvSpPr/>
          <p:nvPr userDrawn="1"/>
        </p:nvSpPr>
        <p:spPr>
          <a:xfrm>
            <a:off x="8747629" y="6625271"/>
            <a:ext cx="3317371" cy="123111"/>
          </a:xfrm>
          <a:prstGeom prst="rect">
            <a:avLst/>
          </a:prstGeom>
        </p:spPr>
        <p:txBody>
          <a:bodyPr wrap="square" lIns="0" tIns="0" rIns="0" bIns="0" anchor="t" anchorCtr="0">
            <a:spAutoFit/>
          </a:bodyPr>
          <a:lstStyle/>
          <a:p>
            <a:pPr algn="r"/>
            <a:r>
              <a:rPr lang="en-US" sz="800" dirty="0">
                <a:solidFill>
                  <a:schemeClr val="bg2"/>
                </a:solidFill>
              </a:rPr>
              <a:t>© 2017 Huron Consulting Group Inc. and Affiliates. All Rights Reserved.</a:t>
            </a:r>
          </a:p>
        </p:txBody>
      </p:sp>
    </p:spTree>
    <p:extLst>
      <p:ext uri="{BB962C8B-B14F-4D97-AF65-F5344CB8AC3E}">
        <p14:creationId xmlns:p14="http://schemas.microsoft.com/office/powerpoint/2010/main" val="859008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67EC1-08B5-4819-827E-F1B6C0E01C76}"/>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3" name="Footer Placeholder 2">
            <a:extLst>
              <a:ext uri="{FF2B5EF4-FFF2-40B4-BE49-F238E27FC236}">
                <a16:creationId xmlns:a16="http://schemas.microsoft.com/office/drawing/2014/main" id="{63F82C5E-D6F2-49D2-AA08-9755F5C6AA0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C6EB7C5-BCD5-4F34-8BFD-46801C36FDA9}"/>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42034477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E18_9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93" y="-1506672"/>
            <a:ext cx="12203092" cy="8135399"/>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decorative yellow bar" title="decorative 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33004731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Quote - No Image">
    <p:spTree>
      <p:nvGrpSpPr>
        <p:cNvPr id="1" name=""/>
        <p:cNvGrpSpPr/>
        <p:nvPr/>
      </p:nvGrpSpPr>
      <p:grpSpPr>
        <a:xfrm>
          <a:off x="0" y="0"/>
          <a:ext cx="0" cy="0"/>
          <a:chOff x="0" y="0"/>
          <a:chExt cx="0" cy="0"/>
        </a:xfrm>
      </p:grpSpPr>
      <p:sp>
        <p:nvSpPr>
          <p:cNvPr id="2" name="Rectangle 1"/>
          <p:cNvSpPr/>
          <p:nvPr userDrawn="1"/>
        </p:nvSpPr>
        <p:spPr>
          <a:xfrm>
            <a:off x="11574685" y="6342928"/>
            <a:ext cx="617316" cy="515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descr="large quotation marks" title="large quotation mark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7962" y="5008777"/>
            <a:ext cx="2054039" cy="1842951"/>
          </a:xfrm>
          <a:prstGeom prst="rect">
            <a:avLst/>
          </a:prstGeom>
        </p:spPr>
      </p:pic>
      <p:pic>
        <p:nvPicPr>
          <p:cNvPr id="10" name="Picture 9" descr="large quotation marks" title="large quotation mark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44" y="1"/>
            <a:ext cx="2060099" cy="1849223"/>
          </a:xfrm>
          <a:prstGeom prst="rect">
            <a:avLst/>
          </a:prstGeom>
        </p:spPr>
      </p:pic>
      <p:sp>
        <p:nvSpPr>
          <p:cNvPr id="7" name="Title 1"/>
          <p:cNvSpPr>
            <a:spLocks noGrp="1"/>
          </p:cNvSpPr>
          <p:nvPr>
            <p:ph type="title" hasCustomPrompt="1"/>
          </p:nvPr>
        </p:nvSpPr>
        <p:spPr>
          <a:xfrm>
            <a:off x="1126719" y="1493355"/>
            <a:ext cx="9938563" cy="3638887"/>
          </a:xfrm>
        </p:spPr>
        <p:txBody>
          <a:bodyPr lIns="274320" tIns="274320" rIns="274320" bIns="274320">
            <a:normAutofit/>
          </a:bodyPr>
          <a:lstStyle>
            <a:lvl1pPr>
              <a:lnSpc>
                <a:spcPct val="80000"/>
              </a:lnSpc>
              <a:defRPr sz="7333">
                <a:solidFill>
                  <a:schemeClr val="tx1"/>
                </a:solidFill>
              </a:defRPr>
            </a:lvl1pPr>
          </a:lstStyle>
          <a:p>
            <a:r>
              <a:rPr lang="en-US" dirty="0"/>
              <a:t>Click to edit master quote style</a:t>
            </a:r>
          </a:p>
        </p:txBody>
      </p:sp>
      <p:sp>
        <p:nvSpPr>
          <p:cNvPr id="8" name="Rectangle 7">
            <a:extLst>
              <a:ext uri="{FF2B5EF4-FFF2-40B4-BE49-F238E27FC236}">
                <a16:creationId xmlns:a16="http://schemas.microsoft.com/office/drawing/2014/main" id="{2312C59A-CE81-344F-A403-34EF3F0F7DC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spTree>
    <p:extLst>
      <p:ext uri="{BB962C8B-B14F-4D97-AF65-F5344CB8AC3E}">
        <p14:creationId xmlns:p14="http://schemas.microsoft.com/office/powerpoint/2010/main" val="69705780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Quote + Image">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45" y="-633395"/>
            <a:ext cx="12188112" cy="8124789"/>
          </a:xfrm>
          <a:prstGeom prst="rect">
            <a:avLst/>
          </a:prstGeom>
        </p:spPr>
      </p:pic>
      <p:sp>
        <p:nvSpPr>
          <p:cNvPr id="11" name="Title 1"/>
          <p:cNvSpPr>
            <a:spLocks noGrp="1"/>
          </p:cNvSpPr>
          <p:nvPr>
            <p:ph type="title" hasCustomPrompt="1"/>
          </p:nvPr>
        </p:nvSpPr>
        <p:spPr>
          <a:xfrm>
            <a:off x="1126721" y="1493361"/>
            <a:ext cx="9938564" cy="3638887"/>
          </a:xfrm>
        </p:spPr>
        <p:txBody>
          <a:bodyPr lIns="274320" tIns="274320" rIns="274320" bIns="274320">
            <a:normAutofit/>
          </a:bodyPr>
          <a:lstStyle>
            <a:lvl1pPr>
              <a:lnSpc>
                <a:spcPct val="80000"/>
              </a:lnSpc>
              <a:defRPr sz="7333">
                <a:solidFill>
                  <a:schemeClr val="bg1"/>
                </a:solidFill>
              </a:defRPr>
            </a:lvl1pPr>
          </a:lstStyle>
          <a:p>
            <a:r>
              <a:rPr lang="en-US" dirty="0"/>
              <a:t>Click to edit master quote style</a:t>
            </a:r>
          </a:p>
        </p:txBody>
      </p:sp>
      <p:pic>
        <p:nvPicPr>
          <p:cNvPr id="10" name="Picture 9" descr="large quotation marks" title="large quotation marks"/>
          <p:cNvPicPr>
            <a:picLocks noChangeAspect="1"/>
          </p:cNvPicPr>
          <p:nvPr userDrawn="1"/>
        </p:nvPicPr>
        <p:blipFill>
          <a:blip r:embed="rId3">
            <a:biLevel thresh="25000"/>
            <a:extLst>
              <a:ext uri="{28A0092B-C50C-407E-A947-70E740481C1C}">
                <a14:useLocalDpi xmlns:a14="http://schemas.microsoft.com/office/drawing/2010/main"/>
              </a:ext>
            </a:extLst>
          </a:blip>
          <a:stretch>
            <a:fillRect/>
          </a:stretch>
        </p:blipFill>
        <p:spPr>
          <a:xfrm>
            <a:off x="10137966" y="5008782"/>
            <a:ext cx="2054039" cy="1842951"/>
          </a:xfrm>
          <a:prstGeom prst="rect">
            <a:avLst/>
          </a:prstGeom>
        </p:spPr>
      </p:pic>
      <p:pic>
        <p:nvPicPr>
          <p:cNvPr id="12" name="Picture 11" descr="large quotation marks" title="large quotation marks"/>
          <p:cNvPicPr>
            <a:picLocks noChangeAspect="1"/>
          </p:cNvPicPr>
          <p:nvPr userDrawn="1"/>
        </p:nvPicPr>
        <p:blipFill>
          <a:blip r:embed="rId4">
            <a:biLevel thresh="25000"/>
            <a:extLst>
              <a:ext uri="{28A0092B-C50C-407E-A947-70E740481C1C}">
                <a14:useLocalDpi xmlns:a14="http://schemas.microsoft.com/office/drawing/2010/main"/>
              </a:ext>
            </a:extLst>
          </a:blip>
          <a:stretch>
            <a:fillRect/>
          </a:stretch>
        </p:blipFill>
        <p:spPr>
          <a:xfrm>
            <a:off x="1943" y="6"/>
            <a:ext cx="2060100" cy="1849223"/>
          </a:xfrm>
          <a:prstGeom prst="rect">
            <a:avLst/>
          </a:prstGeom>
        </p:spPr>
      </p:pic>
      <p:sp>
        <p:nvSpPr>
          <p:cNvPr id="14" name="Rectangle 13">
            <a:extLst>
              <a:ext uri="{FF2B5EF4-FFF2-40B4-BE49-F238E27FC236}">
                <a16:creationId xmlns:a16="http://schemas.microsoft.com/office/drawing/2014/main" id="{3C18F2D2-3B94-D940-B1DC-B9285E65859A}"/>
              </a:ext>
            </a:extLst>
          </p:cNvPr>
          <p:cNvSpPr/>
          <p:nvPr userDrawn="1"/>
        </p:nvSpPr>
        <p:spPr>
          <a:xfrm>
            <a:off x="387662"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spTree>
    <p:extLst>
      <p:ext uri="{BB962C8B-B14F-4D97-AF65-F5344CB8AC3E}">
        <p14:creationId xmlns:p14="http://schemas.microsoft.com/office/powerpoint/2010/main" val="34009419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SG18 Process Slide - No Image">
    <p:spTree>
      <p:nvGrpSpPr>
        <p:cNvPr id="1" name=""/>
        <p:cNvGrpSpPr/>
        <p:nvPr/>
      </p:nvGrpSpPr>
      <p:grpSpPr>
        <a:xfrm>
          <a:off x="0" y="0"/>
          <a:ext cx="0" cy="0"/>
          <a:chOff x="0" y="0"/>
          <a:chExt cx="0" cy="0"/>
        </a:xfrm>
      </p:grpSpPr>
      <p:pic>
        <p:nvPicPr>
          <p:cNvPr id="5" name="Picture 4" descr="A person wearing a white shirt&#10;&#10;Description automatically generated">
            <a:extLst>
              <a:ext uri="{FF2B5EF4-FFF2-40B4-BE49-F238E27FC236}">
                <a16:creationId xmlns:a16="http://schemas.microsoft.com/office/drawing/2014/main" id="{39B625EC-223F-4AE2-9C30-EE1E87364526}"/>
              </a:ext>
            </a:extLst>
          </p:cNvPr>
          <p:cNvPicPr>
            <a:picLocks noChangeAspect="1"/>
          </p:cNvPicPr>
          <p:nvPr userDrawn="1"/>
        </p:nvPicPr>
        <p:blipFill>
          <a:blip r:embed="rId2"/>
          <a:stretch>
            <a:fillRect/>
          </a:stretch>
        </p:blipFill>
        <p:spPr>
          <a:xfrm>
            <a:off x="0" y="-10600"/>
            <a:ext cx="12192000" cy="6944139"/>
          </a:xfrm>
          <a:prstGeom prst="rect">
            <a:avLst/>
          </a:prstGeom>
        </p:spPr>
      </p:pic>
      <p:sp>
        <p:nvSpPr>
          <p:cNvPr id="3" name="Title 1"/>
          <p:cNvSpPr>
            <a:spLocks noGrp="1"/>
          </p:cNvSpPr>
          <p:nvPr>
            <p:ph type="title" hasCustomPrompt="1"/>
          </p:nvPr>
        </p:nvSpPr>
        <p:spPr>
          <a:xfrm>
            <a:off x="493853" y="277794"/>
            <a:ext cx="11119899" cy="1311797"/>
          </a:xfrm>
        </p:spPr>
        <p:txBody>
          <a:bodyPr anchor="t">
            <a:normAutofit/>
          </a:bodyPr>
          <a:lstStyle>
            <a:lvl1pPr>
              <a:lnSpc>
                <a:spcPct val="80000"/>
              </a:lnSpc>
              <a:defRPr sz="4800" cap="none">
                <a:latin typeface="+mn-lt"/>
              </a:defRPr>
            </a:lvl1pPr>
          </a:lstStyle>
          <a:p>
            <a:r>
              <a:rPr lang="en-US" dirty="0"/>
              <a:t>Click to edit master title style</a:t>
            </a:r>
          </a:p>
        </p:txBody>
      </p:sp>
      <p:sp>
        <p:nvSpPr>
          <p:cNvPr id="7" name="Rectangle 6">
            <a:extLst>
              <a:ext uri="{FF2B5EF4-FFF2-40B4-BE49-F238E27FC236}">
                <a16:creationId xmlns:a16="http://schemas.microsoft.com/office/drawing/2014/main" id="{3430BB2B-174A-2944-B301-722351D16477}"/>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8" name="Picture 7">
            <a:extLst>
              <a:ext uri="{FF2B5EF4-FFF2-40B4-BE49-F238E27FC236}">
                <a16:creationId xmlns:a16="http://schemas.microsoft.com/office/drawing/2014/main" id="{16D26516-8A78-AD4D-AAD6-4650ED2FCC6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623332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SE18 Title + Content + Sub-Header - Side Imag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997797" cy="6858000"/>
          </a:xfrm>
          <a:prstGeom prst="rect">
            <a:avLst/>
          </a:prstGeom>
        </p:spPr>
      </p:pic>
      <p:sp>
        <p:nvSpPr>
          <p:cNvPr id="17" name="Title 1"/>
          <p:cNvSpPr>
            <a:spLocks noGrp="1"/>
          </p:cNvSpPr>
          <p:nvPr>
            <p:ph type="title" hasCustomPrompt="1"/>
          </p:nvPr>
        </p:nvSpPr>
        <p:spPr>
          <a:xfrm>
            <a:off x="3428104" y="277794"/>
            <a:ext cx="8185648" cy="1311797"/>
          </a:xfrm>
        </p:spPr>
        <p:txBody>
          <a:bodyPr anchor="t">
            <a:normAutofit/>
          </a:bodyPr>
          <a:lstStyle>
            <a:lvl1pPr>
              <a:lnSpc>
                <a:spcPct val="80000"/>
              </a:lnSpc>
              <a:defRPr sz="4800" cap="none">
                <a:latin typeface="+mn-lt"/>
              </a:defRPr>
            </a:lvl1pPr>
          </a:lstStyle>
          <a:p>
            <a:r>
              <a:rPr lang="en-US" dirty="0"/>
              <a:t>Click to edit master </a:t>
            </a:r>
            <a:br>
              <a:rPr lang="en-US" dirty="0"/>
            </a:br>
            <a:r>
              <a:rPr lang="en-US" dirty="0"/>
              <a:t>title style</a:t>
            </a:r>
          </a:p>
        </p:txBody>
      </p:sp>
      <p:sp>
        <p:nvSpPr>
          <p:cNvPr id="8" name="Text Placeholder 3"/>
          <p:cNvSpPr>
            <a:spLocks noGrp="1"/>
          </p:cNvSpPr>
          <p:nvPr>
            <p:ph type="body" sz="quarter" idx="14" hasCustomPrompt="1"/>
          </p:nvPr>
        </p:nvSpPr>
        <p:spPr>
          <a:xfrm>
            <a:off x="3428105" y="1723472"/>
            <a:ext cx="8186047" cy="686165"/>
          </a:xfrm>
        </p:spPr>
        <p:txBody>
          <a:bodyPr anchor="ctr">
            <a:noAutofit/>
          </a:bodyPr>
          <a:lstStyle>
            <a:lvl1pPr marL="0" indent="0">
              <a:buNone/>
              <a:defRPr sz="2667" b="1" cap="none">
                <a:solidFill>
                  <a:schemeClr val="accent2"/>
                </a:solidFill>
                <a:latin typeface="+mn-lt"/>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7" name="Text Placeholder 2"/>
          <p:cNvSpPr>
            <a:spLocks noGrp="1"/>
          </p:cNvSpPr>
          <p:nvPr>
            <p:ph type="body" sz="quarter" idx="15"/>
          </p:nvPr>
        </p:nvSpPr>
        <p:spPr>
          <a:xfrm>
            <a:off x="3428105" y="2409638"/>
            <a:ext cx="8186047" cy="2283884"/>
          </a:xfrm>
        </p:spPr>
        <p:txBody>
          <a:bodyPr/>
          <a:lstStyle>
            <a:lvl1pPr marL="457189" indent="-457189">
              <a:buClr>
                <a:schemeClr val="tx1"/>
              </a:buClr>
              <a:buFont typeface="Arial" charset="0"/>
              <a:buChar cha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20641EF3-13D6-B242-8D14-20FEBA339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5251297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G18 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BBB0B2-D919-CE4F-B73F-6DCFE92A38E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pic>
        <p:nvPicPr>
          <p:cNvPr id="7" name="Picture 6">
            <a:extLst>
              <a:ext uri="{FF2B5EF4-FFF2-40B4-BE49-F238E27FC236}">
                <a16:creationId xmlns:a16="http://schemas.microsoft.com/office/drawing/2014/main" id="{6C6B652E-FA32-4544-8274-A4345E9448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34503" y="6269683"/>
            <a:ext cx="4325061" cy="514636"/>
          </a:xfrm>
          <a:prstGeom prst="rect">
            <a:avLst/>
          </a:prstGeom>
        </p:spPr>
      </p:pic>
    </p:spTree>
    <p:extLst>
      <p:ext uri="{BB962C8B-B14F-4D97-AF65-F5344CB8AC3E}">
        <p14:creationId xmlns:p14="http://schemas.microsoft.com/office/powerpoint/2010/main" val="11373814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E18_5 Title + Content + Image">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1663355"/>
            <a:ext cx="12203092" cy="8144237"/>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decorative yellow bar" title="decorative 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3" name="Picture 12">
            <a:extLst>
              <a:ext uri="{FF2B5EF4-FFF2-40B4-BE49-F238E27FC236}">
                <a16:creationId xmlns:a16="http://schemas.microsoft.com/office/drawing/2014/main" id="{6614CEAB-28C4-C141-AC79-EB06280687C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14018673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SE18_2 Title + Content + Image">
    <p:bg>
      <p:bgPr>
        <a:solidFill>
          <a:schemeClr val="tx1"/>
        </a:solidFill>
        <a:effectLst/>
      </p:bgPr>
    </p:bg>
    <p:spTree>
      <p:nvGrpSpPr>
        <p:cNvPr id="1" name=""/>
        <p:cNvGrpSpPr/>
        <p:nvPr/>
      </p:nvGrpSpPr>
      <p:grpSpPr>
        <a:xfrm>
          <a:off x="0" y="0"/>
          <a:ext cx="0" cy="0"/>
          <a:chOff x="0" y="0"/>
          <a:chExt cx="0" cy="0"/>
        </a:xfrm>
      </p:grpSpPr>
      <p:pic>
        <p:nvPicPr>
          <p:cNvPr id="5" name="Picture 4" descr="various images of healthcare workers" title="healthcare workers "/>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1" y="0"/>
            <a:ext cx="12176400" cy="5406000"/>
          </a:xfrm>
          <a:prstGeom prst="rect">
            <a:avLst/>
          </a:prstGeom>
        </p:spPr>
      </p:pic>
      <p:sp>
        <p:nvSpPr>
          <p:cNvPr id="6" name="Title 1"/>
          <p:cNvSpPr>
            <a:spLocks noGrp="1"/>
          </p:cNvSpPr>
          <p:nvPr>
            <p:ph type="title" hasCustomPrompt="1"/>
          </p:nvPr>
        </p:nvSpPr>
        <p:spPr>
          <a:xfrm>
            <a:off x="-11091" y="1527871"/>
            <a:ext cx="12203091" cy="1447192"/>
          </a:xfrm>
        </p:spPr>
        <p:txBody>
          <a:bodyPr lIns="274320" tIns="274320" rIns="274320" bIns="274320">
            <a:noAutofit/>
          </a:bodyPr>
          <a:lstStyle>
            <a:lvl1pPr algn="ctr">
              <a:lnSpc>
                <a:spcPct val="80000"/>
              </a:lnSpc>
              <a:defRPr sz="7333" cap="all" baseline="0">
                <a:solidFill>
                  <a:schemeClr val="bg1"/>
                </a:solidFill>
                <a:latin typeface="+mn-lt"/>
              </a:defRPr>
            </a:lvl1pPr>
          </a:lstStyle>
          <a:p>
            <a:r>
              <a:rPr lang="en-US" dirty="0"/>
              <a:t>Title</a:t>
            </a:r>
          </a:p>
        </p:txBody>
      </p:sp>
      <p:sp>
        <p:nvSpPr>
          <p:cNvPr id="7" name="Content Placeholder 2"/>
          <p:cNvSpPr>
            <a:spLocks noGrp="1"/>
          </p:cNvSpPr>
          <p:nvPr>
            <p:ph idx="1" hasCustomPrompt="1"/>
          </p:nvPr>
        </p:nvSpPr>
        <p:spPr>
          <a:xfrm>
            <a:off x="-11092" y="3372668"/>
            <a:ext cx="12203091" cy="2033333"/>
          </a:xfrm>
        </p:spPr>
        <p:txBody>
          <a:bodyPr lIns="274320" tIns="91440" rIns="274320" bIns="91440" anchor="ctr" anchorCtr="0">
            <a:noAutofit/>
          </a:bodyPr>
          <a:lstStyle>
            <a:lvl1pPr marL="0" marR="0" indent="0" algn="ctr"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Paragraph text goes here.</a:t>
            </a:r>
          </a:p>
        </p:txBody>
      </p:sp>
      <p:pic>
        <p:nvPicPr>
          <p:cNvPr id="9" name="Picture 8" descr="PRIMARYBLUE-Diagonal.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672101" y="6373835"/>
            <a:ext cx="4519899" cy="484165"/>
          </a:xfrm>
          <a:prstGeom prst="rect">
            <a:avLst/>
          </a:prstGeom>
        </p:spPr>
      </p:pic>
      <p:sp>
        <p:nvSpPr>
          <p:cNvPr id="11" name="Rectangle 10"/>
          <p:cNvSpPr/>
          <p:nvPr userDrawn="1"/>
        </p:nvSpPr>
        <p:spPr>
          <a:xfrm>
            <a:off x="-5547" y="5406001"/>
            <a:ext cx="12203093" cy="15066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10" name="Rectangle 9" descr="yellow bar" title="yellow bar"/>
          <p:cNvSpPr/>
          <p:nvPr userDrawn="1"/>
        </p:nvSpPr>
        <p:spPr>
          <a:xfrm>
            <a:off x="4423144" y="1048315"/>
            <a:ext cx="3248957" cy="15441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14" name="Picture 13">
            <a:extLst>
              <a:ext uri="{FF2B5EF4-FFF2-40B4-BE49-F238E27FC236}">
                <a16:creationId xmlns:a16="http://schemas.microsoft.com/office/drawing/2014/main" id="{0E9F8CDF-D23F-2A49-9D68-7062A254560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389377" y="5837789"/>
            <a:ext cx="5404639" cy="643095"/>
          </a:xfrm>
          <a:prstGeom prst="rect">
            <a:avLst/>
          </a:prstGeom>
        </p:spPr>
      </p:pic>
    </p:spTree>
    <p:extLst>
      <p:ext uri="{BB962C8B-B14F-4D97-AF65-F5344CB8AC3E}">
        <p14:creationId xmlns:p14="http://schemas.microsoft.com/office/powerpoint/2010/main" val="52895493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G 2017)">
    <p:spTree>
      <p:nvGrpSpPr>
        <p:cNvPr id="1" name=""/>
        <p:cNvGrpSpPr/>
        <p:nvPr/>
      </p:nvGrpSpPr>
      <p:grpSpPr>
        <a:xfrm>
          <a:off x="0" y="0"/>
          <a:ext cx="0" cy="0"/>
          <a:chOff x="0" y="0"/>
          <a:chExt cx="0" cy="0"/>
        </a:xfrm>
      </p:grpSpPr>
      <p:sp>
        <p:nvSpPr>
          <p:cNvPr id="8" name="Picture Placeholder 6"/>
          <p:cNvSpPr>
            <a:spLocks noGrp="1"/>
          </p:cNvSpPr>
          <p:nvPr>
            <p:ph type="pic" sz="quarter" idx="10" hasCustomPrompt="1"/>
          </p:nvPr>
        </p:nvSpPr>
        <p:spPr>
          <a:xfrm>
            <a:off x="4737705" y="5222693"/>
            <a:ext cx="3715095" cy="1267041"/>
          </a:xfrm>
          <a:prstGeom prst="rect">
            <a:avLst/>
          </a:prstGeom>
        </p:spPr>
        <p:txBody>
          <a:bodyPr anchor="ctr" anchorCtr="0">
            <a:normAutofit/>
          </a:bodyPr>
          <a:lstStyle>
            <a:lvl1pPr marL="0" indent="0" algn="ctr">
              <a:buNone/>
              <a:defRPr sz="1467" baseline="0"/>
            </a:lvl1pPr>
          </a:lstStyle>
          <a:p>
            <a:r>
              <a:rPr lang="en-US" dirty="0"/>
              <a:t>Organization Logo</a:t>
            </a:r>
          </a:p>
        </p:txBody>
      </p:sp>
      <p:pic>
        <p:nvPicPr>
          <p:cNvPr id="9" name="Picture 8"/>
          <p:cNvPicPr>
            <a:picLocks noChangeAspect="1"/>
          </p:cNvPicPr>
          <p:nvPr userDrawn="1"/>
        </p:nvPicPr>
        <p:blipFill>
          <a:blip r:embed="rId2"/>
          <a:stretch>
            <a:fillRect/>
          </a:stretch>
        </p:blipFill>
        <p:spPr>
          <a:xfrm>
            <a:off x="579338" y="5667820"/>
            <a:ext cx="3633444" cy="557653"/>
          </a:xfrm>
          <a:prstGeom prst="rect">
            <a:avLst/>
          </a:prstGeom>
        </p:spPr>
      </p:pic>
      <p:sp>
        <p:nvSpPr>
          <p:cNvPr id="11" name="Text Placeholder 2"/>
          <p:cNvSpPr>
            <a:spLocks noGrp="1"/>
          </p:cNvSpPr>
          <p:nvPr>
            <p:ph type="body" sz="quarter" idx="12" hasCustomPrompt="1"/>
          </p:nvPr>
        </p:nvSpPr>
        <p:spPr>
          <a:xfrm>
            <a:off x="560965" y="4649690"/>
            <a:ext cx="11038417" cy="403609"/>
          </a:xfrm>
          <a:prstGeom prst="rect">
            <a:avLst/>
          </a:prstGeom>
        </p:spPr>
        <p:txBody>
          <a:bodyPr lIns="0" tIns="0" rIns="0" bIns="0"/>
          <a:lstStyle>
            <a:lvl1pPr marL="0" indent="0">
              <a:buNone/>
              <a:defRPr sz="2133" b="0">
                <a:solidFill>
                  <a:schemeClr val="bg1">
                    <a:lumMod val="50000"/>
                  </a:schemeClr>
                </a:solidFill>
                <a:latin typeface="Arial Narrow" panose="020B0606020202030204" pitchFamily="34" charset="0"/>
              </a:defRPr>
            </a:lvl1pPr>
          </a:lstStyle>
          <a:p>
            <a:pPr lvl="0"/>
            <a:r>
              <a:rPr lang="en-US" dirty="0"/>
              <a:t>Date</a:t>
            </a:r>
          </a:p>
        </p:txBody>
      </p:sp>
      <p:sp>
        <p:nvSpPr>
          <p:cNvPr id="3" name="Text Placeholder 2"/>
          <p:cNvSpPr>
            <a:spLocks noGrp="1"/>
          </p:cNvSpPr>
          <p:nvPr>
            <p:ph type="body" sz="quarter" idx="11" hasCustomPrompt="1"/>
          </p:nvPr>
        </p:nvSpPr>
        <p:spPr>
          <a:xfrm>
            <a:off x="560965" y="3765576"/>
            <a:ext cx="11038417" cy="875021"/>
          </a:xfrm>
          <a:prstGeom prst="rect">
            <a:avLst/>
          </a:prstGeom>
        </p:spPr>
        <p:txBody>
          <a:bodyPr lIns="0" tIns="0" rIns="0" bIns="0"/>
          <a:lstStyle>
            <a:lvl1pPr marL="0" indent="0">
              <a:buNone/>
              <a:tabLst/>
              <a:defRPr sz="2667" b="1" cap="all" baseline="0">
                <a:solidFill>
                  <a:schemeClr val="tx1"/>
                </a:solidFill>
                <a:latin typeface="Arial Narrow" panose="020B0606020202030204" pitchFamily="34" charset="0"/>
              </a:defRPr>
            </a:lvl1pPr>
          </a:lstStyle>
          <a:p>
            <a:pPr lvl="0"/>
            <a:r>
              <a:rPr lang="en-US" sz="2667" dirty="0">
                <a:latin typeface="Arial Narrow" panose="020B0606020202030204" pitchFamily="34" charset="0"/>
              </a:rPr>
              <a:t>FIRSTNAME LASTNAME, CREDENTIALS</a:t>
            </a:r>
          </a:p>
          <a:p>
            <a:pPr lvl="0"/>
            <a:r>
              <a:rPr lang="en-US" sz="2667" dirty="0">
                <a:latin typeface="Arial Narrow" panose="020B0606020202030204" pitchFamily="34" charset="0"/>
              </a:rPr>
              <a:t>Title</a:t>
            </a:r>
            <a:endParaRPr lang="en-US" dirty="0"/>
          </a:p>
        </p:txBody>
      </p:sp>
      <p:sp>
        <p:nvSpPr>
          <p:cNvPr id="5" name="Title 1"/>
          <p:cNvSpPr>
            <a:spLocks noGrp="1"/>
          </p:cNvSpPr>
          <p:nvPr>
            <p:ph type="title" hasCustomPrompt="1"/>
          </p:nvPr>
        </p:nvSpPr>
        <p:spPr>
          <a:xfrm>
            <a:off x="560965" y="538724"/>
            <a:ext cx="11038713" cy="3217760"/>
          </a:xfrm>
          <a:prstGeom prst="rect">
            <a:avLst/>
          </a:prstGeom>
        </p:spPr>
        <p:txBody>
          <a:bodyPr lIns="0" tIns="0" rIns="0" bIns="0" anchor="ctr" anchorCtr="0">
            <a:normAutofit/>
          </a:bodyPr>
          <a:lstStyle>
            <a:lvl1pPr marL="0" indent="0">
              <a:lnSpc>
                <a:spcPct val="80000"/>
              </a:lnSpc>
              <a:defRPr sz="6400" baseline="0">
                <a:solidFill>
                  <a:schemeClr val="bg2"/>
                </a:solidFill>
              </a:defRPr>
            </a:lvl1pPr>
          </a:lstStyle>
          <a:p>
            <a:r>
              <a:rPr lang="en-US" dirty="0"/>
              <a:t>Presentation title</a:t>
            </a: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62926" t="86817" r="1" b="1"/>
          <a:stretch/>
        </p:blipFill>
        <p:spPr>
          <a:xfrm rot="5400000">
            <a:off x="-2065423" y="2586123"/>
            <a:ext cx="4519897" cy="414453"/>
          </a:xfrm>
          <a:prstGeom prst="rect">
            <a:avLst/>
          </a:prstGeom>
        </p:spPr>
      </p:pic>
      <p:sp>
        <p:nvSpPr>
          <p:cNvPr id="10" name="Rectangle 9"/>
          <p:cNvSpPr/>
          <p:nvPr userDrawn="1"/>
        </p:nvSpPr>
        <p:spPr>
          <a:xfrm>
            <a:off x="568680" y="6625271"/>
            <a:ext cx="11510913" cy="123111"/>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17373591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ssion Objectives (SG 2017)">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63555" y="6382858"/>
            <a:ext cx="2513149" cy="385713"/>
          </a:xfrm>
          <a:prstGeom prst="rect">
            <a:avLst/>
          </a:prstGeom>
        </p:spPr>
      </p:pic>
      <p:sp>
        <p:nvSpPr>
          <p:cNvPr id="7" name="Rectangle 6"/>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8"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1533809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76">
          <p15:clr>
            <a:srgbClr val="FBAE40"/>
          </p15:clr>
        </p15:guide>
        <p15:guide id="3" pos="26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8532D-01C9-4542-8D04-B71543170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682971-3CF1-48BA-8C56-14B97A6E8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AA8D10-BFE0-4F6D-86BB-6D68D52254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F1DC7-F6DE-4CF5-819C-790620C7BBAE}"/>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6" name="Footer Placeholder 5">
            <a:extLst>
              <a:ext uri="{FF2B5EF4-FFF2-40B4-BE49-F238E27FC236}">
                <a16:creationId xmlns:a16="http://schemas.microsoft.com/office/drawing/2014/main" id="{22A485FF-619A-4F48-911F-C9446D1150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313349-E484-4B30-A168-C202A7F06A36}"/>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22859739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AIDET / About Me (SG 2017)">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3029745" y="535202"/>
            <a:ext cx="8523196" cy="5600756"/>
          </a:xfrm>
          <a:prstGeom prst="rect">
            <a:avLst/>
          </a:prstGeom>
        </p:spPr>
        <p:txBody>
          <a:bodyPr lIns="0" tIns="0" rIns="0" bIns="0" anchor="t" anchorCtr="0">
            <a:noAutofit/>
          </a:bodyPr>
          <a:lstStyle>
            <a:lvl1pPr marL="0" marR="0" indent="0" algn="l" defTabSz="609585"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lang="en-US" sz="1867" b="0" i="0" u="none" strike="noStrike" baseline="0" smtClean="0">
                <a:solidFill>
                  <a:schemeClr val="tx1"/>
                </a:solidFill>
              </a:defRPr>
            </a:lvl1pPr>
            <a:lvl2pPr marL="753514" indent="-380990">
              <a:buFont typeface="Arial" panose="020B0604020202020204" pitchFamily="34" charset="0"/>
              <a:buChar char="•"/>
              <a:defRPr sz="1867" baseline="0"/>
            </a:lvl2pPr>
            <a:lvl3pPr marL="1151438" indent="-380990">
              <a:buFont typeface="Arial" panose="020B0604020202020204" pitchFamily="34" charset="0"/>
              <a:buChar char="•"/>
              <a:defRPr sz="1867" baseline="0"/>
            </a:lvl3pPr>
            <a:lvl4pPr marL="1593811" indent="-380990">
              <a:buFont typeface="Arial" panose="020B0604020202020204" pitchFamily="34" charset="0"/>
              <a:buChar char="•"/>
              <a:defRPr sz="1867"/>
            </a:lvl4pPr>
            <a:lvl5pPr marL="2438339" indent="0">
              <a:buNone/>
              <a:defRPr/>
            </a:lvl5pPr>
          </a:lstStyle>
          <a:p>
            <a:r>
              <a:rPr lang="en-US" dirty="0"/>
              <a:t>This area should include your short bio or introduction. It’s the perfect place to do your AIDET®, a Connect to Purpose and make a personal connection with your audience. The image at left can be your bio photo or a personal photo that connects to your speaking topic. </a:t>
            </a:r>
          </a:p>
        </p:txBody>
      </p:sp>
      <p:sp>
        <p:nvSpPr>
          <p:cNvPr id="4" name="Text Placeholder 3"/>
          <p:cNvSpPr>
            <a:spLocks noGrp="1"/>
          </p:cNvSpPr>
          <p:nvPr>
            <p:ph type="body" sz="quarter" idx="14" hasCustomPrompt="1"/>
          </p:nvPr>
        </p:nvSpPr>
        <p:spPr>
          <a:xfrm>
            <a:off x="563041" y="5186236"/>
            <a:ext cx="2342153" cy="947921"/>
          </a:xfrm>
          <a:prstGeom prst="rect">
            <a:avLst/>
          </a:prstGeom>
        </p:spPr>
        <p:txBody>
          <a:bodyPr lIns="0" tIns="0" rIns="0" bIns="0" anchor="ctr">
            <a:noAutofit/>
          </a:bodyPr>
          <a:lstStyle>
            <a:lvl1pPr marL="0" indent="0">
              <a:lnSpc>
                <a:spcPct val="80000"/>
              </a:lnSpc>
              <a:buNone/>
              <a:defRPr sz="1867" b="1" cap="all">
                <a:solidFill>
                  <a:schemeClr val="bg2"/>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cxnSp>
        <p:nvCxnSpPr>
          <p:cNvPr id="13" name="Straight Connector 12"/>
          <p:cNvCxnSpPr/>
          <p:nvPr userDrawn="1"/>
        </p:nvCxnSpPr>
        <p:spPr>
          <a:xfrm>
            <a:off x="563242" y="5186236"/>
            <a:ext cx="2341804"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quarter" idx="16" hasCustomPrompt="1"/>
          </p:nvPr>
        </p:nvSpPr>
        <p:spPr>
          <a:xfrm>
            <a:off x="561728" y="3706592"/>
            <a:ext cx="2342153" cy="947921"/>
          </a:xfrm>
          <a:prstGeom prst="rect">
            <a:avLst/>
          </a:prstGeom>
        </p:spPr>
        <p:txBody>
          <a:bodyPr lIns="0" tIns="0" rIns="0" bIns="0" anchor="ctr">
            <a:noAutofit/>
          </a:bodyPr>
          <a:lstStyle>
            <a:lvl1pPr marL="0" indent="0">
              <a:lnSpc>
                <a:spcPct val="80000"/>
              </a:lnSpc>
              <a:buNone/>
              <a:defRPr sz="3200" b="1" cap="all">
                <a:solidFill>
                  <a:schemeClr val="bg2"/>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Presenter name</a:t>
            </a:r>
          </a:p>
        </p:txBody>
      </p:sp>
      <p:sp>
        <p:nvSpPr>
          <p:cNvPr id="11" name="Picture Placeholder 4"/>
          <p:cNvSpPr>
            <a:spLocks noGrp="1"/>
          </p:cNvSpPr>
          <p:nvPr>
            <p:ph type="pic" sz="quarter" idx="15" hasCustomPrompt="1"/>
          </p:nvPr>
        </p:nvSpPr>
        <p:spPr>
          <a:xfrm>
            <a:off x="563555" y="538625"/>
            <a:ext cx="2341804" cy="2795275"/>
          </a:xfrm>
          <a:prstGeom prst="rect">
            <a:avLst/>
          </a:prstGeom>
          <a:solidFill>
            <a:schemeClr val="accent1">
              <a:lumMod val="40000"/>
              <a:lumOff val="60000"/>
            </a:schemeClr>
          </a:solidFill>
          <a:ln>
            <a:solidFill>
              <a:schemeClr val="accent5"/>
            </a:solidFill>
          </a:ln>
        </p:spPr>
        <p:txBody>
          <a:bodyPr anchor="ctr">
            <a:normAutofit/>
          </a:bodyPr>
          <a:lstStyle>
            <a:lvl1pPr marL="0" indent="0" algn="ctr">
              <a:buNone/>
              <a:defRPr sz="1867" b="1" baseline="0"/>
            </a:lvl1pPr>
          </a:lstStyle>
          <a:p>
            <a:r>
              <a:rPr lang="en-US" dirty="0"/>
              <a:t>IMAGE PLACEHOLDER</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10" name="Rectangle 9"/>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5"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3594492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Break (SG 2017)">
    <p:spTree>
      <p:nvGrpSpPr>
        <p:cNvPr id="1" name=""/>
        <p:cNvGrpSpPr/>
        <p:nvPr/>
      </p:nvGrpSpPr>
      <p:grpSpPr>
        <a:xfrm>
          <a:off x="0" y="0"/>
          <a:ext cx="0" cy="0"/>
          <a:chOff x="0" y="0"/>
          <a:chExt cx="0" cy="0"/>
        </a:xfrm>
      </p:grpSpPr>
      <p:sp>
        <p:nvSpPr>
          <p:cNvPr id="6" name="Rectangle 5"/>
          <p:cNvSpPr/>
          <p:nvPr userDrawn="1"/>
        </p:nvSpPr>
        <p:spPr>
          <a:xfrm>
            <a:off x="561452" y="1464024"/>
            <a:ext cx="1334449" cy="12056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2400" dirty="0"/>
          </a:p>
        </p:txBody>
      </p:sp>
      <p:sp>
        <p:nvSpPr>
          <p:cNvPr id="7" name="Text Placeholder 6"/>
          <p:cNvSpPr>
            <a:spLocks noGrp="1"/>
          </p:cNvSpPr>
          <p:nvPr>
            <p:ph type="body" sz="quarter" idx="12" hasCustomPrompt="1"/>
          </p:nvPr>
        </p:nvSpPr>
        <p:spPr>
          <a:xfrm>
            <a:off x="572347" y="239614"/>
            <a:ext cx="1323555" cy="1225225"/>
          </a:xfrm>
          <a:prstGeom prst="rect">
            <a:avLst/>
          </a:prstGeom>
        </p:spPr>
        <p:txBody>
          <a:bodyPr>
            <a:noAutofit/>
          </a:bodyPr>
          <a:lstStyle>
            <a:lvl1pPr marL="0" indent="0" algn="ctr">
              <a:buNone/>
              <a:defRPr sz="7333" b="1">
                <a:solidFill>
                  <a:srgbClr val="69C5F4"/>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1</a:t>
            </a:r>
          </a:p>
        </p:txBody>
      </p:sp>
      <p:sp>
        <p:nvSpPr>
          <p:cNvPr id="5" name="Title 1"/>
          <p:cNvSpPr>
            <a:spLocks noGrp="1"/>
          </p:cNvSpPr>
          <p:nvPr>
            <p:ph type="ctrTitle" hasCustomPrompt="1"/>
          </p:nvPr>
        </p:nvSpPr>
        <p:spPr>
          <a:xfrm>
            <a:off x="562180" y="1858200"/>
            <a:ext cx="10633456" cy="2969033"/>
          </a:xfrm>
          <a:prstGeom prst="rect">
            <a:avLst/>
          </a:prstGeom>
        </p:spPr>
        <p:txBody>
          <a:bodyPr lIns="0" tIns="0" rIns="0" bIns="0">
            <a:normAutofit/>
          </a:bodyPr>
          <a:lstStyle>
            <a:lvl1pPr>
              <a:lnSpc>
                <a:spcPts val="7333"/>
              </a:lnSpc>
              <a:spcAft>
                <a:spcPts val="1600"/>
              </a:spcAft>
              <a:defRPr sz="5333">
                <a:solidFill>
                  <a:schemeClr val="bg2"/>
                </a:solidFill>
              </a:defRPr>
            </a:lvl1pPr>
          </a:lstStyle>
          <a:p>
            <a:r>
              <a:rPr lang="en-US" dirty="0"/>
              <a:t>CLICK TO EDIT MASTER TITLE STYLE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l="62926" t="86817" r="1" b="1"/>
          <a:stretch/>
        </p:blipFill>
        <p:spPr>
          <a:xfrm rot="5400000">
            <a:off x="-2065423" y="2586123"/>
            <a:ext cx="4519897" cy="414453"/>
          </a:xfrm>
          <a:prstGeom prst="rect">
            <a:avLst/>
          </a:prstGeom>
        </p:spPr>
      </p:pic>
    </p:spTree>
    <p:extLst>
      <p:ext uri="{BB962C8B-B14F-4D97-AF65-F5344CB8AC3E}">
        <p14:creationId xmlns:p14="http://schemas.microsoft.com/office/powerpoint/2010/main" val="2564065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Subtitle + Content (SG 2017)">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1824" y="1855235"/>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0"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11" name="Picture 10"/>
          <p:cNvPicPr>
            <a:picLocks noChangeAspect="1"/>
          </p:cNvPicPr>
          <p:nvPr userDrawn="1"/>
        </p:nvPicPr>
        <p:blipFill>
          <a:blip r:embed="rId2"/>
          <a:stretch>
            <a:fillRect/>
          </a:stretch>
        </p:blipFill>
        <p:spPr>
          <a:xfrm>
            <a:off x="563555" y="6382858"/>
            <a:ext cx="2513149" cy="385713"/>
          </a:xfrm>
          <a:prstGeom prst="rect">
            <a:avLst/>
          </a:prstGeom>
        </p:spPr>
      </p:pic>
      <p:sp>
        <p:nvSpPr>
          <p:cNvPr id="8" name="Rectangle 7"/>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2"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995176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Content (No Subtitle) (SG 2017)">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61824" y="1859076"/>
            <a:ext cx="11038713" cy="4079240"/>
          </a:xfrm>
          <a:prstGeom prst="rect">
            <a:avLst/>
          </a:prstGeom>
        </p:spPr>
        <p:txBody>
          <a:bodyPr lIns="0" tIns="0" rIns="0" bIns="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ulpa</a:t>
            </a:r>
            <a:r>
              <a:rPr lang="en-US" dirty="0"/>
              <a:t> qui </a:t>
            </a:r>
            <a:r>
              <a:rPr lang="en-US" dirty="0" err="1"/>
              <a:t>beriae</a:t>
            </a:r>
            <a:r>
              <a:rPr lang="en-US" dirty="0"/>
              <a:t> </a:t>
            </a:r>
            <a:r>
              <a:rPr lang="en-US" dirty="0" err="1"/>
              <a:t>sae</a:t>
            </a:r>
            <a:r>
              <a:rPr lang="en-US" dirty="0"/>
              <a:t> </a:t>
            </a:r>
            <a:r>
              <a:rPr lang="en-US" dirty="0" err="1"/>
              <a:t>vit</a:t>
            </a:r>
            <a:r>
              <a:rPr lang="en-US" dirty="0"/>
              <a:t> </a:t>
            </a:r>
            <a:r>
              <a:rPr lang="en-US" dirty="0" err="1"/>
              <a:t>omnisi</a:t>
            </a:r>
            <a:r>
              <a:rPr lang="en-US" dirty="0"/>
              <a:t> </a:t>
            </a:r>
            <a:r>
              <a:rPr lang="en-US" dirty="0" err="1"/>
              <a:t>vel</a:t>
            </a:r>
            <a:r>
              <a:rPr lang="en-US" dirty="0"/>
              <a:t> min re dent </a:t>
            </a:r>
            <a:r>
              <a:rPr lang="en-US" dirty="0" err="1"/>
              <a:t>fuga</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 Ti. </a:t>
            </a:r>
            <a:r>
              <a:rPr lang="en-US" dirty="0" err="1"/>
              <a:t>Etrunum</a:t>
            </a:r>
            <a:r>
              <a:rPr lang="en-US" dirty="0"/>
              <a:t>. Races </a:t>
            </a:r>
            <a:r>
              <a:rPr lang="en-US" dirty="0" err="1"/>
              <a:t>dem</a:t>
            </a:r>
            <a:r>
              <a:rPr lang="en-US" dirty="0"/>
              <a:t>, sum </a:t>
            </a:r>
            <a:r>
              <a:rPr lang="en-US" dirty="0" err="1"/>
              <a:t>moverum</a:t>
            </a:r>
            <a:r>
              <a:rPr lang="en-US" dirty="0"/>
              <a:t> </a:t>
            </a:r>
            <a:r>
              <a:rPr lang="en-US" dirty="0" err="1"/>
              <a:t>ignoc</a:t>
            </a:r>
            <a:r>
              <a:rPr lang="en-US" dirty="0"/>
              <a:t>, </a:t>
            </a:r>
            <a:r>
              <a:rPr lang="en-US" dirty="0" err="1"/>
              <a:t>octam</a:t>
            </a:r>
            <a:r>
              <a:rPr lang="en-US" dirty="0"/>
              <a:t> </a:t>
            </a:r>
            <a:r>
              <a:rPr lang="en-US" dirty="0" err="1"/>
              <a:t>hicae</a:t>
            </a:r>
            <a:r>
              <a:rPr lang="en-US" dirty="0"/>
              <a:t> </a:t>
            </a:r>
            <a:r>
              <a:rPr lang="en-US" dirty="0" err="1"/>
              <a:t>cultorum</a:t>
            </a:r>
            <a:r>
              <a:rPr lang="en-US" dirty="0"/>
              <a:t> </a:t>
            </a:r>
            <a:r>
              <a:rPr lang="en-US" dirty="0" err="1"/>
              <a:t>Romperbitua</a:t>
            </a:r>
            <a:r>
              <a:rPr lang="en-US" dirty="0"/>
              <a:t> </a:t>
            </a:r>
            <a:r>
              <a:rPr lang="en-US" dirty="0" err="1"/>
              <a:t>pernia</a:t>
            </a:r>
            <a:r>
              <a:rPr lang="en-US" dirty="0"/>
              <a:t>?</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563555" y="6382858"/>
            <a:ext cx="2513149" cy="385713"/>
          </a:xfrm>
          <a:prstGeom prst="rect">
            <a:avLst/>
          </a:prstGeom>
        </p:spPr>
      </p:pic>
      <p:sp>
        <p:nvSpPr>
          <p:cNvPr id="7" name="Rectangle 6"/>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9"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39700128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Subtitle + Bulleted Content  (SG 2017)">
    <p:spTree>
      <p:nvGrpSpPr>
        <p:cNvPr id="1" name=""/>
        <p:cNvGrpSpPr/>
        <p:nvPr/>
      </p:nvGrpSpPr>
      <p:grpSpPr>
        <a:xfrm>
          <a:off x="0" y="0"/>
          <a:ext cx="0" cy="0"/>
          <a:chOff x="0" y="0"/>
          <a:chExt cx="0" cy="0"/>
        </a:xfrm>
      </p:grpSpPr>
      <p:sp>
        <p:nvSpPr>
          <p:cNvPr id="9"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5"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8" name="Content Placeholder 2"/>
          <p:cNvSpPr>
            <a:spLocks noGrp="1"/>
          </p:cNvSpPr>
          <p:nvPr>
            <p:ph idx="1" hasCustomPrompt="1"/>
          </p:nvPr>
        </p:nvSpPr>
        <p:spPr>
          <a:xfrm>
            <a:off x="561824" y="1855903"/>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
        <p:nvSpPr>
          <p:cNvPr id="13" name="Rectangle 12"/>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4"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16914819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 Bulleted Content (No Subtitle) (SG 2017)">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563555" y="6382858"/>
            <a:ext cx="2513149" cy="385713"/>
          </a:xfrm>
          <a:prstGeom prst="rect">
            <a:avLst/>
          </a:prstGeom>
        </p:spPr>
      </p:pic>
      <p:sp>
        <p:nvSpPr>
          <p:cNvPr id="7" name="Rectangle 6"/>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9"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
        <p:nvSpPr>
          <p:cNvPr id="12" name="Content Placeholder 2"/>
          <p:cNvSpPr>
            <a:spLocks noGrp="1"/>
          </p:cNvSpPr>
          <p:nvPr>
            <p:ph idx="1" hasCustomPrompt="1"/>
          </p:nvPr>
        </p:nvSpPr>
        <p:spPr>
          <a:xfrm>
            <a:off x="561824" y="1855903"/>
            <a:ext cx="11038713"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a:t>
            </a:r>
            <a:r>
              <a:rPr lang="en-US" dirty="0" err="1"/>
              <a:t>tadenduciis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endParaRPr lang="en-US" dirty="0"/>
          </a:p>
          <a:p>
            <a:pPr lvl="0"/>
            <a:r>
              <a:rPr lang="en-US" dirty="0"/>
              <a:t> </a:t>
            </a:r>
            <a:r>
              <a:rPr lang="en-US" dirty="0" err="1"/>
              <a:t>Romperbitua</a:t>
            </a:r>
            <a:r>
              <a:rPr lang="en-US" dirty="0"/>
              <a:t> </a:t>
            </a:r>
            <a:r>
              <a:rPr lang="en-US" dirty="0" err="1"/>
              <a:t>pernia</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a:t>
            </a:r>
          </a:p>
        </p:txBody>
      </p:sp>
    </p:spTree>
    <p:extLst>
      <p:ext uri="{BB962C8B-B14F-4D97-AF65-F5344CB8AC3E}">
        <p14:creationId xmlns:p14="http://schemas.microsoft.com/office/powerpoint/2010/main" val="21837873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 2 Column Bulleted Content (Subtitle) (SG 2017)">
    <p:spTree>
      <p:nvGrpSpPr>
        <p:cNvPr id="1" name=""/>
        <p:cNvGrpSpPr/>
        <p:nvPr/>
      </p:nvGrpSpPr>
      <p:grpSpPr>
        <a:xfrm>
          <a:off x="0" y="0"/>
          <a:ext cx="0" cy="0"/>
          <a:chOff x="0" y="0"/>
          <a:chExt cx="0" cy="0"/>
        </a:xfrm>
      </p:grpSpPr>
      <p:sp>
        <p:nvSpPr>
          <p:cNvPr id="18" name="Content Placeholder 2"/>
          <p:cNvSpPr>
            <a:spLocks noGrp="1"/>
          </p:cNvSpPr>
          <p:nvPr>
            <p:ph idx="16" hasCustomPrompt="1"/>
          </p:nvPr>
        </p:nvSpPr>
        <p:spPr>
          <a:xfrm>
            <a:off x="6227863" y="1850951"/>
            <a:ext cx="5377656"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endParaRPr lang="en-US" dirty="0"/>
          </a:p>
        </p:txBody>
      </p:sp>
      <p:sp>
        <p:nvSpPr>
          <p:cNvPr id="10" name="Content Placeholder 2"/>
          <p:cNvSpPr>
            <a:spLocks noGrp="1"/>
          </p:cNvSpPr>
          <p:nvPr>
            <p:ph idx="1" hasCustomPrompt="1"/>
          </p:nvPr>
        </p:nvSpPr>
        <p:spPr>
          <a:xfrm>
            <a:off x="561824" y="1855903"/>
            <a:ext cx="5377656" cy="4079240"/>
          </a:xfrm>
          <a:prstGeom prst="rect">
            <a:avLst/>
          </a:prstGeom>
        </p:spPr>
        <p:txBody>
          <a:bodyPr lIns="0" tIns="0" rIns="0" bIns="0">
            <a:noAutofit/>
          </a:bodyPr>
          <a:lstStyle>
            <a:lvl1pPr marL="380990" marR="0" indent="-380990" algn="l" defTabSz="609585" rtl="0" eaLnBrk="1" fontAlgn="auto" latinLnBrk="0" hangingPunct="1">
              <a:lnSpc>
                <a:spcPct val="100000"/>
              </a:lnSpc>
              <a:spcBef>
                <a:spcPts val="0"/>
              </a:spcBef>
              <a:spcAft>
                <a:spcPts val="0"/>
              </a:spcAft>
              <a:buClr>
                <a:schemeClr val="bg2"/>
              </a:buClr>
              <a:buSzTx/>
              <a:buFont typeface="Arial" panose="020B0604020202020204" pitchFamily="34" charset="0"/>
              <a:buChar char="•"/>
              <a:tabLst/>
              <a:defRPr lang="en-US" sz="2400" b="0" i="0" u="none" strike="noStrike" baseline="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La dolor ant fugit </a:t>
            </a:r>
            <a:r>
              <a:rPr lang="en-US" dirty="0" err="1"/>
              <a:t>quas</a:t>
            </a:r>
            <a:r>
              <a:rPr lang="en-US" dirty="0"/>
              <a:t> </a:t>
            </a:r>
            <a:r>
              <a:rPr lang="en-US" dirty="0" err="1"/>
              <a:t>molut</a:t>
            </a:r>
            <a:r>
              <a:rPr lang="en-US" dirty="0"/>
              <a:t> qui </a:t>
            </a:r>
            <a:r>
              <a:rPr lang="en-US" dirty="0" err="1"/>
              <a:t>voluptas</a:t>
            </a:r>
            <a:r>
              <a:rPr lang="en-US" dirty="0"/>
              <a:t> </a:t>
            </a:r>
            <a:r>
              <a:rPr lang="en-US" dirty="0" err="1"/>
              <a:t>magnia</a:t>
            </a:r>
            <a:r>
              <a:rPr lang="en-US" dirty="0"/>
              <a:t> </a:t>
            </a:r>
            <a:r>
              <a:rPr lang="en-US" dirty="0" err="1"/>
              <a:t>dolupta</a:t>
            </a:r>
            <a:r>
              <a:rPr lang="en-US" dirty="0"/>
              <a:t> </a:t>
            </a:r>
            <a:r>
              <a:rPr lang="en-US" dirty="0" err="1"/>
              <a:t>tusciant</a:t>
            </a:r>
            <a:r>
              <a:rPr lang="en-US" dirty="0"/>
              <a:t>,. </a:t>
            </a:r>
            <a:r>
              <a:rPr lang="en-US" dirty="0" err="1"/>
              <a:t>Equatur</a:t>
            </a:r>
            <a:r>
              <a:rPr lang="en-US" dirty="0"/>
              <a:t>? </a:t>
            </a:r>
            <a:r>
              <a:rPr lang="en-US" dirty="0" err="1"/>
              <a:t>Quide</a:t>
            </a:r>
            <a:r>
              <a:rPr lang="en-US" dirty="0"/>
              <a:t> </a:t>
            </a:r>
            <a:r>
              <a:rPr lang="en-US" dirty="0" err="1"/>
              <a:t>mo</a:t>
            </a:r>
            <a:r>
              <a:rPr lang="en-US" dirty="0"/>
              <a:t> </a:t>
            </a:r>
            <a:r>
              <a:rPr lang="en-US" dirty="0" err="1"/>
              <a:t>volenis</a:t>
            </a:r>
            <a:r>
              <a:rPr lang="en-US" dirty="0"/>
              <a:t> cum qui </a:t>
            </a:r>
            <a:r>
              <a:rPr lang="en-US" dirty="0" err="1"/>
              <a:t>denduciis</a:t>
            </a:r>
            <a:r>
              <a:rPr lang="en-US" dirty="0"/>
              <a:t> </a:t>
            </a:r>
            <a:r>
              <a:rPr lang="en-US" dirty="0" err="1"/>
              <a:t>earum</a:t>
            </a:r>
            <a:r>
              <a:rPr lang="en-US" dirty="0"/>
              <a:t> el </a:t>
            </a:r>
            <a:r>
              <a:rPr lang="en-US" dirty="0" err="1"/>
              <a:t>molenitem</a:t>
            </a:r>
            <a:r>
              <a:rPr lang="en-US" dirty="0"/>
              <a:t> </a:t>
            </a:r>
            <a:r>
              <a:rPr lang="en-US" dirty="0" err="1"/>
              <a:t>sed</a:t>
            </a:r>
            <a:r>
              <a:rPr lang="en-US" dirty="0"/>
              <a:t> eat.</a:t>
            </a:r>
          </a:p>
          <a:p>
            <a:pPr lvl="0"/>
            <a:endParaRPr lang="en-US" dirty="0"/>
          </a:p>
          <a:p>
            <a:pPr marL="380990" marR="0" lvl="0" indent="-380990" algn="l" defTabSz="609585"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cate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endParaRPr lang="en-US" dirty="0"/>
          </a:p>
        </p:txBody>
      </p:sp>
      <p:sp>
        <p:nvSpPr>
          <p:cNvPr id="16" name="Text Placeholder 3"/>
          <p:cNvSpPr>
            <a:spLocks noGrp="1"/>
          </p:cNvSpPr>
          <p:nvPr>
            <p:ph type="body" sz="quarter" idx="15"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3" name="Title 1"/>
          <p:cNvSpPr>
            <a:spLocks noGrp="1"/>
          </p:cNvSpPr>
          <p:nvPr>
            <p:ph type="title" hasCustomPrompt="1"/>
          </p:nvPr>
        </p:nvSpPr>
        <p:spPr>
          <a:xfrm>
            <a:off x="561824" y="535997"/>
            <a:ext cx="11038713" cy="734801"/>
          </a:xfrm>
          <a:prstGeom prst="rect">
            <a:avLst/>
          </a:prstGeom>
        </p:spPr>
        <p:txBody>
          <a:bodyPr lIns="0" tIns="0" rIns="0" bIns="0" anchor="t" anchorCtr="0">
            <a:normAutofit/>
          </a:bodyPr>
          <a:lstStyle>
            <a:lvl1pPr>
              <a:lnSpc>
                <a:spcPct val="80000"/>
              </a:lnSpc>
              <a:defRPr sz="4800">
                <a:solidFill>
                  <a:schemeClr val="tx1"/>
                </a:solidFill>
              </a:defRPr>
            </a:lvl1pPr>
          </a:lstStyle>
          <a:p>
            <a:r>
              <a:rPr lang="en-US" dirty="0"/>
              <a:t>CLICK TO EDIT MASTER TITLE STYLE</a:t>
            </a:r>
          </a:p>
        </p:txBody>
      </p:sp>
      <p:pic>
        <p:nvPicPr>
          <p:cNvPr id="12" name="Picture 11"/>
          <p:cNvPicPr>
            <a:picLocks noChangeAspect="1"/>
          </p:cNvPicPr>
          <p:nvPr userDrawn="1"/>
        </p:nvPicPr>
        <p:blipFill>
          <a:blip r:embed="rId2"/>
          <a:stretch>
            <a:fillRect/>
          </a:stretch>
        </p:blipFill>
        <p:spPr>
          <a:xfrm>
            <a:off x="563555" y="6382858"/>
            <a:ext cx="2513149" cy="385713"/>
          </a:xfrm>
          <a:prstGeom prst="rect">
            <a:avLst/>
          </a:prstGeom>
        </p:spPr>
      </p:pic>
      <p:sp>
        <p:nvSpPr>
          <p:cNvPr id="9" name="Rectangle 8"/>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7"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38900509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 Content + Image (SG 2017)">
    <p:spTree>
      <p:nvGrpSpPr>
        <p:cNvPr id="1" name=""/>
        <p:cNvGrpSpPr/>
        <p:nvPr/>
      </p:nvGrpSpPr>
      <p:grpSpPr>
        <a:xfrm>
          <a:off x="0" y="0"/>
          <a:ext cx="0" cy="0"/>
          <a:chOff x="0" y="0"/>
          <a:chExt cx="0" cy="0"/>
        </a:xfrm>
      </p:grpSpPr>
      <p:sp>
        <p:nvSpPr>
          <p:cNvPr id="14" name="Picture Placeholder 4"/>
          <p:cNvSpPr>
            <a:spLocks noGrp="1"/>
          </p:cNvSpPr>
          <p:nvPr>
            <p:ph type="pic" sz="quarter" idx="15" hasCustomPrompt="1"/>
          </p:nvPr>
        </p:nvSpPr>
        <p:spPr>
          <a:xfrm>
            <a:off x="5378506" y="536679"/>
            <a:ext cx="6823741" cy="5427133"/>
          </a:xfrm>
          <a:prstGeom prst="rect">
            <a:avLst/>
          </a:prstGeom>
          <a:noFill/>
        </p:spPr>
        <p:txBody>
          <a:bodyPr anchor="ctr">
            <a:normAutofit/>
          </a:bodyPr>
          <a:lstStyle>
            <a:lvl1pPr marL="0" indent="0" algn="ctr">
              <a:buNone/>
              <a:defRPr sz="1867" b="1" baseline="0"/>
            </a:lvl1pPr>
          </a:lstStyle>
          <a:p>
            <a:r>
              <a:rPr lang="en-US" dirty="0"/>
              <a:t>IMAGE PLACEHOLDER</a:t>
            </a:r>
          </a:p>
        </p:txBody>
      </p:sp>
      <p:sp>
        <p:nvSpPr>
          <p:cNvPr id="6" name="Content Placeholder 2"/>
          <p:cNvSpPr>
            <a:spLocks noGrp="1"/>
          </p:cNvSpPr>
          <p:nvPr>
            <p:ph idx="1" hasCustomPrompt="1"/>
          </p:nvPr>
        </p:nvSpPr>
        <p:spPr>
          <a:xfrm>
            <a:off x="572533" y="3172315"/>
            <a:ext cx="4679003" cy="2784941"/>
          </a:xfrm>
          <a:prstGeom prst="rect">
            <a:avLst/>
          </a:prstGeom>
        </p:spPr>
        <p:txBody>
          <a:bodyPr lIns="0" tIns="0" rIns="0" bIns="0" anchor="t"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lang="en-US" sz="2400" b="0" i="0" u="none" strike="noStrike" baseline="0" smtClean="0">
                <a:solidFill>
                  <a:schemeClr val="tx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On </a:t>
            </a:r>
            <a:r>
              <a:rPr lang="en-US" dirty="0" err="1"/>
              <a:t>deateri</a:t>
            </a:r>
            <a:r>
              <a:rPr lang="en-US" dirty="0"/>
              <a:t> taste credit </a:t>
            </a:r>
            <a:r>
              <a:rPr lang="en-US" dirty="0" err="1"/>
              <a:t>viverides</a:t>
            </a:r>
            <a:r>
              <a:rPr lang="en-US" dirty="0"/>
              <a:t> </a:t>
            </a:r>
            <a:r>
              <a:rPr lang="en-US" dirty="0" err="1"/>
              <a:t>orum</a:t>
            </a:r>
            <a:r>
              <a:rPr lang="en-US" dirty="0"/>
              <a:t>, </a:t>
            </a:r>
            <a:r>
              <a:rPr lang="en-US" dirty="0" err="1"/>
              <a:t>dem</a:t>
            </a:r>
            <a:r>
              <a:rPr lang="en-US" dirty="0"/>
              <a:t> </a:t>
            </a:r>
            <a:r>
              <a:rPr lang="en-US" dirty="0" err="1"/>
              <a:t>ora</a:t>
            </a:r>
            <a:r>
              <a:rPr lang="en-US" dirty="0"/>
              <a:t> de in </a:t>
            </a:r>
            <a:r>
              <a:rPr lang="en-US" dirty="0" err="1"/>
              <a:t>Etraturat</a:t>
            </a:r>
            <a:r>
              <a:rPr lang="en-US" dirty="0"/>
              <a:t>. Tum </a:t>
            </a:r>
            <a:r>
              <a:rPr lang="en-US" dirty="0" err="1"/>
              <a:t>cate</a:t>
            </a:r>
            <a:r>
              <a:rPr lang="en-US" dirty="0"/>
              <a:t> </a:t>
            </a:r>
            <a:r>
              <a:rPr lang="en-US" dirty="0" err="1"/>
              <a:t>terficiissum</a:t>
            </a:r>
            <a:r>
              <a:rPr lang="en-US" dirty="0"/>
              <a:t> re, </a:t>
            </a:r>
            <a:r>
              <a:rPr lang="en-US" dirty="0" err="1"/>
              <a:t>mulvis</a:t>
            </a:r>
            <a:r>
              <a:rPr lang="en-US" dirty="0"/>
              <a:t> ex mere, se </a:t>
            </a:r>
            <a:r>
              <a:rPr lang="en-US" dirty="0" err="1"/>
              <a:t>prorte</a:t>
            </a:r>
            <a:r>
              <a:rPr lang="en-US" dirty="0"/>
              <a:t>, </a:t>
            </a:r>
            <a:r>
              <a:rPr lang="en-US" dirty="0" err="1"/>
              <a:t>Patilib</a:t>
            </a:r>
            <a:r>
              <a:rPr lang="en-US" dirty="0"/>
              <a:t> </a:t>
            </a:r>
            <a:r>
              <a:rPr lang="en-US" dirty="0" err="1"/>
              <a:t>ulicondit</a:t>
            </a:r>
            <a:r>
              <a:rPr lang="en-US" dirty="0"/>
              <a:t>, </a:t>
            </a:r>
            <a:r>
              <a:rPr lang="en-US" dirty="0" err="1"/>
              <a:t>misti</a:t>
            </a:r>
            <a:r>
              <a:rPr lang="en-US" dirty="0"/>
              <a:t>, </a:t>
            </a:r>
            <a:r>
              <a:rPr lang="en-US" dirty="0" err="1"/>
              <a:t>nostrudam</a:t>
            </a:r>
            <a:r>
              <a:rPr lang="en-US" dirty="0"/>
              <a:t> in </a:t>
            </a:r>
            <a:r>
              <a:rPr lang="en-US" dirty="0" err="1"/>
              <a:t>vili</a:t>
            </a:r>
            <a:r>
              <a:rPr lang="en-US" dirty="0"/>
              <a:t> </a:t>
            </a:r>
            <a:r>
              <a:rPr lang="en-US" dirty="0" err="1"/>
              <a:t>pris</a:t>
            </a:r>
            <a:r>
              <a:rPr lang="en-US" dirty="0"/>
              <a:t>; non </a:t>
            </a:r>
            <a:r>
              <a:rPr lang="en-US" dirty="0" err="1"/>
              <a:t>tre</a:t>
            </a:r>
            <a:r>
              <a:rPr lang="en-US" dirty="0"/>
              <a:t> cum </a:t>
            </a:r>
            <a:r>
              <a:rPr lang="en-US" dirty="0" err="1"/>
              <a:t>culum</a:t>
            </a:r>
            <a:r>
              <a:rPr lang="en-US" dirty="0"/>
              <a:t> ta, </a:t>
            </a:r>
            <a:r>
              <a:rPr lang="en-US" dirty="0" err="1"/>
              <a:t>simis</a:t>
            </a:r>
            <a:r>
              <a:rPr lang="en-US" dirty="0"/>
              <a:t> </a:t>
            </a:r>
            <a:r>
              <a:rPr lang="en-US" dirty="0" err="1"/>
              <a:t>cupio</a:t>
            </a:r>
            <a:r>
              <a:rPr lang="en-US" dirty="0"/>
              <a:t>.</a:t>
            </a:r>
          </a:p>
        </p:txBody>
      </p:sp>
      <p:sp>
        <p:nvSpPr>
          <p:cNvPr id="2" name="Title 1"/>
          <p:cNvSpPr>
            <a:spLocks noGrp="1"/>
          </p:cNvSpPr>
          <p:nvPr>
            <p:ph type="title" hasCustomPrompt="1"/>
          </p:nvPr>
        </p:nvSpPr>
        <p:spPr>
          <a:xfrm>
            <a:off x="562906" y="540628"/>
            <a:ext cx="4679004" cy="2629237"/>
          </a:xfrm>
          <a:prstGeom prst="rect">
            <a:avLst/>
          </a:prstGeom>
        </p:spPr>
        <p:txBody>
          <a:bodyPr lIns="0" tIns="0" rIns="0" bIns="0" anchor="t" anchorCtr="0">
            <a:noAutofit/>
          </a:bodyPr>
          <a:lstStyle>
            <a:lvl1pPr>
              <a:lnSpc>
                <a:spcPct val="80000"/>
              </a:lnSpc>
              <a:defRPr sz="4800" cap="all" baseline="0">
                <a:solidFill>
                  <a:schemeClr val="bg2"/>
                </a:solidFill>
              </a:defRPr>
            </a:lvl1pPr>
          </a:lstStyle>
          <a:p>
            <a:r>
              <a:rPr lang="en-US" dirty="0"/>
              <a:t>INSANELY </a:t>
            </a:r>
            <a:br>
              <a:rPr lang="en-US" dirty="0"/>
            </a:br>
            <a:r>
              <a:rPr lang="en-US" dirty="0"/>
              <a:t>AWESOME </a:t>
            </a:r>
            <a:br>
              <a:rPr lang="en-US" dirty="0"/>
            </a:br>
            <a:r>
              <a:rPr lang="en-US" dirty="0"/>
              <a:t>TITLE HERE</a:t>
            </a:r>
          </a:p>
        </p:txBody>
      </p:sp>
      <p:pic>
        <p:nvPicPr>
          <p:cNvPr id="9" name="Picture 8"/>
          <p:cNvPicPr>
            <a:picLocks noChangeAspect="1"/>
          </p:cNvPicPr>
          <p:nvPr userDrawn="1"/>
        </p:nvPicPr>
        <p:blipFill>
          <a:blip r:embed="rId2"/>
          <a:stretch>
            <a:fillRect/>
          </a:stretch>
        </p:blipFill>
        <p:spPr>
          <a:xfrm>
            <a:off x="563555" y="6382858"/>
            <a:ext cx="2513149" cy="385713"/>
          </a:xfrm>
          <a:prstGeom prst="rect">
            <a:avLst/>
          </a:prstGeom>
        </p:spPr>
      </p:pic>
      <p:sp>
        <p:nvSpPr>
          <p:cNvPr id="8" name="Rectangle 7"/>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2"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3822590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able (SG 2017)">
    <p:spTree>
      <p:nvGrpSpPr>
        <p:cNvPr id="1" name=""/>
        <p:cNvGrpSpPr/>
        <p:nvPr/>
      </p:nvGrpSpPr>
      <p:grpSpPr>
        <a:xfrm>
          <a:off x="0" y="0"/>
          <a:ext cx="0" cy="0"/>
          <a:chOff x="0" y="0"/>
          <a:chExt cx="0" cy="0"/>
        </a:xfrm>
      </p:grpSpPr>
      <p:sp>
        <p:nvSpPr>
          <p:cNvPr id="10" name="Text Placeholder 3"/>
          <p:cNvSpPr>
            <a:spLocks noGrp="1"/>
          </p:cNvSpPr>
          <p:nvPr>
            <p:ph type="body" sz="quarter" idx="14" hasCustomPrompt="1"/>
          </p:nvPr>
        </p:nvSpPr>
        <p:spPr>
          <a:xfrm>
            <a:off x="562653"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11" name="Title 1"/>
          <p:cNvSpPr>
            <a:spLocks noGrp="1"/>
          </p:cNvSpPr>
          <p:nvPr>
            <p:ph type="title" hasCustomPrompt="1"/>
          </p:nvPr>
        </p:nvSpPr>
        <p:spPr>
          <a:xfrm>
            <a:off x="562033" y="535066"/>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8" name="Picture 7"/>
          <p:cNvPicPr>
            <a:picLocks noChangeAspect="1"/>
          </p:cNvPicPr>
          <p:nvPr userDrawn="1"/>
        </p:nvPicPr>
        <p:blipFill>
          <a:blip r:embed="rId2"/>
          <a:stretch>
            <a:fillRect/>
          </a:stretch>
        </p:blipFill>
        <p:spPr>
          <a:xfrm>
            <a:off x="563555" y="6382858"/>
            <a:ext cx="2513149" cy="385713"/>
          </a:xfrm>
          <a:prstGeom prst="rect">
            <a:avLst/>
          </a:prstGeom>
        </p:spPr>
      </p:pic>
      <p:sp>
        <p:nvSpPr>
          <p:cNvPr id="9" name="Rectangle 8"/>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13"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481332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nk  (SG 2017)">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34262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6E534-8EFA-4CA7-9BBC-CCE7FCDFB4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D90264-1488-4E7E-AEBE-C6455CE53B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CD8709-E2F7-41D7-9587-91978512E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C462F-B6D5-48A9-BC8E-38174B757472}"/>
              </a:ext>
            </a:extLst>
          </p:cNvPr>
          <p:cNvSpPr>
            <a:spLocks noGrp="1"/>
          </p:cNvSpPr>
          <p:nvPr>
            <p:ph type="dt" sz="half" idx="10"/>
          </p:nvPr>
        </p:nvSpPr>
        <p:spPr/>
        <p:txBody>
          <a:bodyPr/>
          <a:lstStyle/>
          <a:p>
            <a:fld id="{D2EB379F-B2AE-461D-9595-547A13979F9F}" type="datetimeFigureOut">
              <a:rPr lang="en-US" smtClean="0"/>
              <a:t>11/2/2020</a:t>
            </a:fld>
            <a:endParaRPr lang="en-US" dirty="0"/>
          </a:p>
        </p:txBody>
      </p:sp>
      <p:sp>
        <p:nvSpPr>
          <p:cNvPr id="6" name="Footer Placeholder 5">
            <a:extLst>
              <a:ext uri="{FF2B5EF4-FFF2-40B4-BE49-F238E27FC236}">
                <a16:creationId xmlns:a16="http://schemas.microsoft.com/office/drawing/2014/main" id="{8EEFD1ED-47AC-4DCD-AA42-BAF7277FE29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0F4EDBC-6342-483F-BA53-D6B2A60814D7}"/>
              </a:ext>
            </a:extLst>
          </p:cNvPr>
          <p:cNvSpPr>
            <a:spLocks noGrp="1"/>
          </p:cNvSpPr>
          <p:nvPr>
            <p:ph type="sldNum" sz="quarter" idx="12"/>
          </p:nvPr>
        </p:nvSpPr>
        <p:spPr/>
        <p:txBody>
          <a:bodyPr/>
          <a:lstStyle/>
          <a:p>
            <a:fld id="{F44D40E0-557C-47FA-9392-2251997BBBE0}" type="slidenum">
              <a:rPr lang="en-US" smtClean="0"/>
              <a:t>‹#›</a:t>
            </a:fld>
            <a:endParaRPr lang="en-US" dirty="0"/>
          </a:p>
        </p:txBody>
      </p:sp>
    </p:spTree>
    <p:extLst>
      <p:ext uri="{BB962C8B-B14F-4D97-AF65-F5344CB8AC3E}">
        <p14:creationId xmlns:p14="http://schemas.microsoft.com/office/powerpoint/2010/main" val="5886568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act (SG 2017)">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cxnSp>
        <p:nvCxnSpPr>
          <p:cNvPr id="30" name="Straight Connector 29"/>
          <p:cNvCxnSpPr/>
          <p:nvPr userDrawn="1"/>
        </p:nvCxnSpPr>
        <p:spPr>
          <a:xfrm>
            <a:off x="575041" y="4810237"/>
            <a:ext cx="2614300"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3383178" y="4810237"/>
            <a:ext cx="2614300"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a:off x="6185481" y="4810237"/>
            <a:ext cx="2620135"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8999453" y="4810237"/>
            <a:ext cx="2614300" cy="0"/>
          </a:xfrm>
          <a:prstGeom prst="line">
            <a:avLst/>
          </a:prstGeom>
          <a:ln w="5715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19" name="Picture Placeholder 4"/>
          <p:cNvSpPr>
            <a:spLocks noGrp="1"/>
          </p:cNvSpPr>
          <p:nvPr>
            <p:ph type="pic" sz="quarter" idx="18" hasCustomPrompt="1"/>
          </p:nvPr>
        </p:nvSpPr>
        <p:spPr>
          <a:xfrm>
            <a:off x="6191315"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18" name="Picture Placeholder 4"/>
          <p:cNvSpPr>
            <a:spLocks noGrp="1"/>
          </p:cNvSpPr>
          <p:nvPr>
            <p:ph type="pic" sz="quarter" idx="17" hasCustomPrompt="1"/>
          </p:nvPr>
        </p:nvSpPr>
        <p:spPr>
          <a:xfrm>
            <a:off x="3383178"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17" name="Picture Placeholder 4"/>
          <p:cNvSpPr>
            <a:spLocks noGrp="1"/>
          </p:cNvSpPr>
          <p:nvPr>
            <p:ph type="pic" sz="quarter" idx="16" hasCustomPrompt="1"/>
          </p:nvPr>
        </p:nvSpPr>
        <p:spPr>
          <a:xfrm>
            <a:off x="8986343"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16" name="Picture Placeholder 4"/>
          <p:cNvSpPr>
            <a:spLocks noGrp="1"/>
          </p:cNvSpPr>
          <p:nvPr>
            <p:ph type="pic" sz="quarter" idx="15" hasCustomPrompt="1"/>
          </p:nvPr>
        </p:nvSpPr>
        <p:spPr>
          <a:xfrm>
            <a:off x="562033" y="1855059"/>
            <a:ext cx="2614300" cy="2730064"/>
          </a:xfrm>
          <a:prstGeom prst="rect">
            <a:avLst/>
          </a:prstGeom>
          <a:solidFill>
            <a:schemeClr val="accent1"/>
          </a:solidFill>
          <a:ln>
            <a:noFill/>
          </a:ln>
        </p:spPr>
        <p:txBody>
          <a:bodyPr anchor="ctr">
            <a:normAutofit/>
          </a:bodyPr>
          <a:lstStyle>
            <a:lvl1pPr marL="0" indent="0" algn="ctr">
              <a:buNone/>
              <a:defRPr sz="1867" b="1" baseline="0">
                <a:solidFill>
                  <a:schemeClr val="bg1"/>
                </a:solidFill>
              </a:defRPr>
            </a:lvl1pPr>
          </a:lstStyle>
          <a:p>
            <a:r>
              <a:rPr lang="en-US" dirty="0"/>
              <a:t>IMAGE PLACEHOLDER</a:t>
            </a:r>
          </a:p>
        </p:txBody>
      </p:sp>
      <p:sp>
        <p:nvSpPr>
          <p:cNvPr id="25" name="Text Placeholder 3"/>
          <p:cNvSpPr>
            <a:spLocks noGrp="1"/>
          </p:cNvSpPr>
          <p:nvPr>
            <p:ph type="body" sz="quarter" idx="14" hasCustomPrompt="1"/>
          </p:nvPr>
        </p:nvSpPr>
        <p:spPr>
          <a:xfrm>
            <a:off x="559478" y="1305890"/>
            <a:ext cx="11039111" cy="545061"/>
          </a:xfrm>
          <a:prstGeom prst="rect">
            <a:avLst/>
          </a:prstGeom>
        </p:spPr>
        <p:txBody>
          <a:bodyPr lIns="0" tIns="0" rIns="0" bIns="0" anchor="t" anchorCtr="0">
            <a:noAutofit/>
          </a:bodyPr>
          <a:lstStyle>
            <a:lvl1pPr marL="0" indent="0">
              <a:buNone/>
              <a:defRPr sz="2667" b="1" cap="all">
                <a:solidFill>
                  <a:schemeClr val="accent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TITLE </a:t>
            </a:r>
          </a:p>
        </p:txBody>
      </p:sp>
      <p:sp>
        <p:nvSpPr>
          <p:cNvPr id="26" name="Title 1"/>
          <p:cNvSpPr>
            <a:spLocks noGrp="1"/>
          </p:cNvSpPr>
          <p:nvPr>
            <p:ph type="title" hasCustomPrompt="1"/>
          </p:nvPr>
        </p:nvSpPr>
        <p:spPr>
          <a:xfrm>
            <a:off x="558858" y="535066"/>
            <a:ext cx="11038713" cy="734801"/>
          </a:xfrm>
          <a:prstGeom prst="rect">
            <a:avLst/>
          </a:prstGeom>
        </p:spPr>
        <p:txBody>
          <a:bodyPr lIns="0" tIns="0" rIns="0" bIns="0" anchor="t" anchorCtr="0">
            <a:normAutofit/>
          </a:bodyPr>
          <a:lstStyle>
            <a:lvl1pPr>
              <a:lnSpc>
                <a:spcPct val="80000"/>
              </a:lnSpc>
              <a:defRPr sz="4800">
                <a:solidFill>
                  <a:schemeClr val="bg2"/>
                </a:solidFill>
              </a:defRPr>
            </a:lvl1pPr>
          </a:lstStyle>
          <a:p>
            <a:r>
              <a:rPr lang="en-US" dirty="0"/>
              <a:t>CLICK TO EDIT MASTER TITLE STYLE</a:t>
            </a:r>
          </a:p>
        </p:txBody>
      </p:sp>
      <p:pic>
        <p:nvPicPr>
          <p:cNvPr id="20" name="Picture 19"/>
          <p:cNvPicPr>
            <a:picLocks noChangeAspect="1"/>
          </p:cNvPicPr>
          <p:nvPr userDrawn="1"/>
        </p:nvPicPr>
        <p:blipFill>
          <a:blip r:embed="rId2"/>
          <a:stretch>
            <a:fillRect/>
          </a:stretch>
        </p:blipFill>
        <p:spPr>
          <a:xfrm>
            <a:off x="563555" y="6382858"/>
            <a:ext cx="2513149" cy="385713"/>
          </a:xfrm>
          <a:prstGeom prst="rect">
            <a:avLst/>
          </a:prstGeom>
        </p:spPr>
      </p:pic>
      <p:sp>
        <p:nvSpPr>
          <p:cNvPr id="15" name="Rectangle 14"/>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18607897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losing (SG 2017)">
    <p:spTree>
      <p:nvGrpSpPr>
        <p:cNvPr id="1" name=""/>
        <p:cNvGrpSpPr/>
        <p:nvPr/>
      </p:nvGrpSpPr>
      <p:grpSpPr>
        <a:xfrm>
          <a:off x="0" y="0"/>
          <a:ext cx="0" cy="0"/>
          <a:chOff x="0" y="0"/>
          <a:chExt cx="0" cy="0"/>
        </a:xfrm>
      </p:grpSpPr>
      <p:sp>
        <p:nvSpPr>
          <p:cNvPr id="7" name="Text Placeholder 3"/>
          <p:cNvSpPr>
            <a:spLocks noGrp="1"/>
          </p:cNvSpPr>
          <p:nvPr>
            <p:ph type="body" sz="quarter" idx="4294967295" hasCustomPrompt="1"/>
          </p:nvPr>
        </p:nvSpPr>
        <p:spPr>
          <a:xfrm>
            <a:off x="565552" y="3972619"/>
            <a:ext cx="11102159" cy="1080679"/>
          </a:xfrm>
          <a:prstGeom prst="rect">
            <a:avLst/>
          </a:prstGeom>
        </p:spPr>
        <p:txBody>
          <a:bodyPr lIns="0" tIns="0" rIns="0" bIns="0" anchor="t" anchorCtr="0">
            <a:noAutofit/>
          </a:bodyPr>
          <a:lstStyle>
            <a:lvl1pPr marL="0" indent="0">
              <a:buNone/>
              <a:defRPr sz="2667" b="1" cap="all" baseline="0">
                <a:solidFill>
                  <a:schemeClr val="tx1"/>
                </a:solidFill>
                <a:latin typeface="Arial Narrow"/>
                <a:cs typeface="Arial Narrow"/>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Follow up info</a:t>
            </a:r>
          </a:p>
        </p:txBody>
      </p:sp>
      <p:sp>
        <p:nvSpPr>
          <p:cNvPr id="5" name="Title 1"/>
          <p:cNvSpPr>
            <a:spLocks noGrp="1"/>
          </p:cNvSpPr>
          <p:nvPr>
            <p:ph type="ctrTitle" hasCustomPrompt="1"/>
          </p:nvPr>
        </p:nvSpPr>
        <p:spPr>
          <a:xfrm>
            <a:off x="561459" y="534490"/>
            <a:ext cx="11099800" cy="3291801"/>
          </a:xfrm>
          <a:prstGeom prst="rect">
            <a:avLst/>
          </a:prstGeom>
        </p:spPr>
        <p:txBody>
          <a:bodyPr lIns="0" tIns="0" rIns="0" bIns="0" anchor="ctr" anchorCtr="0">
            <a:normAutofit/>
          </a:bodyPr>
          <a:lstStyle>
            <a:lvl1pPr>
              <a:lnSpc>
                <a:spcPct val="80000"/>
              </a:lnSpc>
              <a:defRPr sz="5333" cap="all">
                <a:solidFill>
                  <a:schemeClr val="bg2"/>
                </a:solidFill>
              </a:defRPr>
            </a:lvl1pPr>
          </a:lstStyle>
          <a:p>
            <a:r>
              <a:rPr lang="en-US" dirty="0"/>
              <a:t>Thank you!</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l="62926" t="86817" r="1" b="1"/>
          <a:stretch/>
        </p:blipFill>
        <p:spPr>
          <a:xfrm rot="5400000">
            <a:off x="-2065423" y="2586123"/>
            <a:ext cx="4519897" cy="414453"/>
          </a:xfrm>
          <a:prstGeom prst="rect">
            <a:avLst/>
          </a:prstGeom>
        </p:spPr>
      </p:pic>
      <p:pic>
        <p:nvPicPr>
          <p:cNvPr id="8" name="Picture 7"/>
          <p:cNvPicPr>
            <a:picLocks noChangeAspect="1"/>
          </p:cNvPicPr>
          <p:nvPr userDrawn="1"/>
        </p:nvPicPr>
        <p:blipFill>
          <a:blip r:embed="rId3"/>
          <a:stretch>
            <a:fillRect/>
          </a:stretch>
        </p:blipFill>
        <p:spPr>
          <a:xfrm>
            <a:off x="579338" y="5667820"/>
            <a:ext cx="3633444" cy="557653"/>
          </a:xfrm>
          <a:prstGeom prst="rect">
            <a:avLst/>
          </a:prstGeom>
        </p:spPr>
      </p:pic>
      <p:sp>
        <p:nvSpPr>
          <p:cNvPr id="9" name="Rectangle 8"/>
          <p:cNvSpPr/>
          <p:nvPr userDrawn="1"/>
        </p:nvSpPr>
        <p:spPr>
          <a:xfrm>
            <a:off x="568680" y="6625271"/>
            <a:ext cx="11510913" cy="123111"/>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3636324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
    <p:spTree>
      <p:nvGrpSpPr>
        <p:cNvPr id="1" name=""/>
        <p:cNvGrpSpPr/>
        <p:nvPr/>
      </p:nvGrpSpPr>
      <p:grpSpPr>
        <a:xfrm>
          <a:off x="0" y="0"/>
          <a:ext cx="0" cy="0"/>
          <a:chOff x="0" y="0"/>
          <a:chExt cx="0" cy="0"/>
        </a:xfrm>
      </p:grpSpPr>
      <p:sp>
        <p:nvSpPr>
          <p:cNvPr id="5" name="Rectangle 4"/>
          <p:cNvSpPr/>
          <p:nvPr userDrawn="1"/>
        </p:nvSpPr>
        <p:spPr>
          <a:xfrm>
            <a:off x="0" y="6406341"/>
            <a:ext cx="12192000" cy="453411"/>
          </a:xfrm>
          <a:prstGeom prst="rect">
            <a:avLst/>
          </a:prstGeom>
          <a:solidFill>
            <a:srgbClr val="9E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p:cNvCxnSpPr/>
          <p:nvPr userDrawn="1"/>
        </p:nvCxnSpPr>
        <p:spPr>
          <a:xfrm>
            <a:off x="2270051" y="6418264"/>
            <a:ext cx="0" cy="4534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229600" y="6418264"/>
            <a:ext cx="0" cy="4534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410646" y="6489056"/>
            <a:ext cx="3857556" cy="230832"/>
          </a:xfrm>
          <a:prstGeom prst="rect">
            <a:avLst/>
          </a:prstGeom>
          <a:noFill/>
        </p:spPr>
        <p:txBody>
          <a:bodyPr wrap="square" lIns="0">
            <a:noAutofit/>
          </a:bodyPr>
          <a:lstStyle/>
          <a:p>
            <a:pPr algn="l">
              <a:lnSpc>
                <a:spcPct val="100000"/>
              </a:lnSpc>
              <a:defRPr/>
            </a:pPr>
            <a:r>
              <a:rPr lang="en-US" sz="600" dirty="0">
                <a:solidFill>
                  <a:schemeClr val="accent3"/>
                </a:solidFill>
                <a:latin typeface="Arial" pitchFamily="34" charset="0"/>
                <a:cs typeface="Arial" pitchFamily="34" charset="0"/>
              </a:rPr>
              <a:t>COPYRIGHT © STUDER</a:t>
            </a:r>
            <a:r>
              <a:rPr lang="en-US" sz="600" baseline="0" dirty="0">
                <a:solidFill>
                  <a:schemeClr val="accent3"/>
                </a:solidFill>
                <a:latin typeface="Arial" pitchFamily="34" charset="0"/>
                <a:cs typeface="Arial" pitchFamily="34" charset="0"/>
              </a:rPr>
              <a:t> GROUP</a:t>
            </a:r>
          </a:p>
          <a:p>
            <a:pPr algn="l">
              <a:lnSpc>
                <a:spcPct val="100000"/>
              </a:lnSpc>
              <a:defRPr/>
            </a:pPr>
            <a:r>
              <a:rPr lang="en-US" sz="600" i="1" baseline="0" dirty="0">
                <a:solidFill>
                  <a:schemeClr val="accent3"/>
                </a:solidFill>
                <a:latin typeface="Arial" pitchFamily="34" charset="0"/>
                <a:cs typeface="Arial" pitchFamily="34" charset="0"/>
              </a:rPr>
              <a:t>Please do not quote or disseminate without Studer Group authorization</a:t>
            </a:r>
            <a:endParaRPr lang="en-US" sz="600" i="1" dirty="0">
              <a:solidFill>
                <a:schemeClr val="accent3"/>
              </a:solidFill>
              <a:latin typeface="Arial" pitchFamily="34" charset="0"/>
              <a:cs typeface="Arial" pitchFamily="34" charset="0"/>
            </a:endParaRPr>
          </a:p>
        </p:txBody>
      </p:sp>
      <p:sp>
        <p:nvSpPr>
          <p:cNvPr id="14" name="TextBox 13"/>
          <p:cNvSpPr txBox="1"/>
          <p:nvPr userDrawn="1"/>
        </p:nvSpPr>
        <p:spPr>
          <a:xfrm>
            <a:off x="2438400" y="6498581"/>
            <a:ext cx="5613400" cy="230832"/>
          </a:xfrm>
          <a:prstGeom prst="rect">
            <a:avLst/>
          </a:prstGeom>
          <a:noFill/>
        </p:spPr>
        <p:txBody>
          <a:bodyPr wrap="square" lIns="0" anchor="ctr">
            <a:noAutofit/>
          </a:bodyPr>
          <a:lstStyle/>
          <a:p>
            <a:pPr algn="ctr">
              <a:lnSpc>
                <a:spcPct val="100000"/>
              </a:lnSpc>
              <a:defRPr/>
            </a:pPr>
            <a:r>
              <a:rPr lang="en-US" sz="900" dirty="0">
                <a:solidFill>
                  <a:schemeClr val="accent3"/>
                </a:solidFill>
                <a:latin typeface="Arial" pitchFamily="34" charset="0"/>
                <a:cs typeface="Arial" pitchFamily="34" charset="0"/>
              </a:rPr>
              <a:t>Slide </a:t>
            </a:r>
            <a:fld id="{1DF6BBC8-C995-4F72-92E4-B0D23FD8772C}" type="slidenum">
              <a:rPr lang="en-US" sz="900" smtClean="0">
                <a:solidFill>
                  <a:schemeClr val="accent3"/>
                </a:solidFill>
                <a:latin typeface="Arial" pitchFamily="34" charset="0"/>
                <a:cs typeface="Arial" pitchFamily="34" charset="0"/>
              </a:rPr>
              <a:pPr algn="ctr">
                <a:lnSpc>
                  <a:spcPct val="100000"/>
                </a:lnSpc>
                <a:defRPr/>
              </a:pPr>
              <a:t>‹#›</a:t>
            </a:fld>
            <a:endParaRPr lang="en-US" sz="900" i="1" dirty="0">
              <a:solidFill>
                <a:schemeClr val="accent3"/>
              </a:solidFill>
              <a:latin typeface="Arial" pitchFamily="34" charset="0"/>
              <a:cs typeface="Arial"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530165"/>
            <a:ext cx="1689100" cy="219075"/>
          </a:xfrm>
          <a:prstGeom prst="rect">
            <a:avLst/>
          </a:prstGeom>
        </p:spPr>
      </p:pic>
      <p:sp>
        <p:nvSpPr>
          <p:cNvPr id="15" name="Title 3"/>
          <p:cNvSpPr>
            <a:spLocks noGrp="1"/>
          </p:cNvSpPr>
          <p:nvPr>
            <p:ph type="title" hasCustomPrompt="1"/>
          </p:nvPr>
        </p:nvSpPr>
        <p:spPr>
          <a:xfrm>
            <a:off x="279402" y="253094"/>
            <a:ext cx="10940348" cy="470807"/>
          </a:xfrm>
          <a:prstGeom prst="rect">
            <a:avLst/>
          </a:prstGeom>
        </p:spPr>
        <p:txBody>
          <a:bodyPr lIns="0" tIns="0" rIns="0" bIns="0" anchor="t">
            <a:noAutofit/>
          </a:bodyPr>
          <a:lstStyle>
            <a:lvl1pPr>
              <a:lnSpc>
                <a:spcPct val="100000"/>
              </a:lnSpc>
              <a:defRPr sz="3200" b="1">
                <a:solidFill>
                  <a:schemeClr val="accent3"/>
                </a:solidFill>
              </a:defRPr>
            </a:lvl1pPr>
          </a:lstStyle>
          <a:p>
            <a:r>
              <a:rPr lang="en-US" dirty="0"/>
              <a:t>Master Title Slide Headline</a:t>
            </a:r>
            <a:endParaRPr lang="en-CA" dirty="0"/>
          </a:p>
        </p:txBody>
      </p:sp>
      <p:sp>
        <p:nvSpPr>
          <p:cNvPr id="4" name="Text Placeholder 3"/>
          <p:cNvSpPr>
            <a:spLocks noGrp="1"/>
          </p:cNvSpPr>
          <p:nvPr>
            <p:ph type="body" sz="quarter" idx="10" hasCustomPrompt="1"/>
          </p:nvPr>
        </p:nvSpPr>
        <p:spPr>
          <a:xfrm>
            <a:off x="304800" y="6077117"/>
            <a:ext cx="9042400" cy="230636"/>
          </a:xfrm>
          <a:prstGeom prst="rect">
            <a:avLst/>
          </a:prstGeom>
        </p:spPr>
        <p:txBody>
          <a:bodyPr/>
          <a:lstStyle>
            <a:lvl1pPr marL="0" indent="0">
              <a:buNone/>
              <a:defRPr sz="900" i="1"/>
            </a:lvl1pPr>
          </a:lstStyle>
          <a:p>
            <a:pPr lvl="0"/>
            <a:r>
              <a:rPr lang="en-US" dirty="0"/>
              <a:t>Source:</a:t>
            </a:r>
          </a:p>
        </p:txBody>
      </p:sp>
    </p:spTree>
    <p:extLst>
      <p:ext uri="{BB962C8B-B14F-4D97-AF65-F5344CB8AC3E}">
        <p14:creationId xmlns:p14="http://schemas.microsoft.com/office/powerpoint/2010/main" val="28123496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p:nvPr userDrawn="1"/>
        </p:nvSpPr>
        <p:spPr>
          <a:xfrm>
            <a:off x="0" y="6406341"/>
            <a:ext cx="12192000" cy="453411"/>
          </a:xfrm>
          <a:prstGeom prst="rect">
            <a:avLst/>
          </a:prstGeom>
          <a:solidFill>
            <a:srgbClr val="9ED1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Content Placeholder 9"/>
          <p:cNvSpPr>
            <a:spLocks noGrp="1"/>
          </p:cNvSpPr>
          <p:nvPr>
            <p:ph sz="quarter" idx="12" hasCustomPrompt="1"/>
          </p:nvPr>
        </p:nvSpPr>
        <p:spPr>
          <a:xfrm>
            <a:off x="249065" y="1055688"/>
            <a:ext cx="10970683" cy="4304168"/>
          </a:xfrm>
          <a:prstGeom prst="rect">
            <a:avLst/>
          </a:prstGeom>
        </p:spPr>
        <p:txBody>
          <a:bodyPr>
            <a:noAutofit/>
          </a:bodyPr>
          <a:lstStyle>
            <a:lvl1pPr marL="231769" indent="-231769">
              <a:lnSpc>
                <a:spcPct val="100000"/>
              </a:lnSpc>
              <a:buClr>
                <a:schemeClr val="accent2"/>
              </a:buClr>
              <a:buSzPct val="100000"/>
              <a:buFont typeface="Wingdings" pitchFamily="2" charset="2"/>
              <a:buChar char="§"/>
              <a:defRPr sz="2800">
                <a:solidFill>
                  <a:schemeClr val="tx1"/>
                </a:solidFill>
              </a:defRPr>
            </a:lvl1pPr>
            <a:lvl2pPr>
              <a:lnSpc>
                <a:spcPct val="100000"/>
              </a:lnSpc>
              <a:buClr>
                <a:schemeClr val="accent2"/>
              </a:buClr>
              <a:buSzPct val="100000"/>
              <a:defRPr sz="2800">
                <a:solidFill>
                  <a:schemeClr val="tx1"/>
                </a:solidFill>
              </a:defRPr>
            </a:lvl2pPr>
            <a:lvl3pPr>
              <a:lnSpc>
                <a:spcPct val="100000"/>
              </a:lnSpc>
              <a:buClr>
                <a:schemeClr val="accent2"/>
              </a:buClr>
              <a:buSzPct val="100000"/>
              <a:defRPr sz="2800">
                <a:solidFill>
                  <a:schemeClr val="tx1"/>
                </a:solidFill>
              </a:defRPr>
            </a:lvl3pPr>
            <a:lvl4pPr>
              <a:lnSpc>
                <a:spcPct val="100000"/>
              </a:lnSpc>
              <a:buClr>
                <a:schemeClr val="accent2"/>
              </a:buClr>
              <a:buSzPct val="100000"/>
              <a:defRPr sz="2800">
                <a:solidFill>
                  <a:schemeClr val="tx1"/>
                </a:solidFill>
              </a:defRPr>
            </a:lvl4pPr>
            <a:lvl5pPr>
              <a:lnSpc>
                <a:spcPct val="100000"/>
              </a:lnSpc>
              <a:buClr>
                <a:schemeClr val="accent2"/>
              </a:buClr>
              <a:buSzPct val="100000"/>
              <a:defRPr sz="2800">
                <a:solidFill>
                  <a:schemeClr val="tx1"/>
                </a:solidFill>
              </a:defRPr>
            </a:lvl5pPr>
          </a:lstStyle>
          <a:p>
            <a:pPr lvl="0"/>
            <a:r>
              <a:rPr lang="en-CA" dirty="0"/>
              <a:t>First Level Text</a:t>
            </a:r>
          </a:p>
          <a:p>
            <a:pPr lvl="1"/>
            <a:r>
              <a:rPr lang="en-CA" dirty="0"/>
              <a:t>Second Level Text</a:t>
            </a:r>
          </a:p>
          <a:p>
            <a:pPr lvl="2"/>
            <a:r>
              <a:rPr lang="en-CA" dirty="0"/>
              <a:t>Third Level Text</a:t>
            </a:r>
          </a:p>
          <a:p>
            <a:pPr lvl="3"/>
            <a:r>
              <a:rPr lang="en-CA" dirty="0"/>
              <a:t>Fourth Level Text</a:t>
            </a:r>
          </a:p>
          <a:p>
            <a:pPr lvl="4"/>
            <a:r>
              <a:rPr lang="en-CA" dirty="0"/>
              <a:t>Fifth Level Text</a:t>
            </a:r>
          </a:p>
        </p:txBody>
      </p:sp>
      <p:sp>
        <p:nvSpPr>
          <p:cNvPr id="4" name="Title 3"/>
          <p:cNvSpPr>
            <a:spLocks noGrp="1"/>
          </p:cNvSpPr>
          <p:nvPr>
            <p:ph type="title" hasCustomPrompt="1"/>
          </p:nvPr>
        </p:nvSpPr>
        <p:spPr>
          <a:xfrm>
            <a:off x="279402" y="253094"/>
            <a:ext cx="10940348" cy="470807"/>
          </a:xfrm>
          <a:prstGeom prst="rect">
            <a:avLst/>
          </a:prstGeom>
        </p:spPr>
        <p:txBody>
          <a:bodyPr lIns="0" tIns="0" rIns="0" bIns="0" anchor="t">
            <a:noAutofit/>
          </a:bodyPr>
          <a:lstStyle>
            <a:lvl1pPr>
              <a:lnSpc>
                <a:spcPct val="100000"/>
              </a:lnSpc>
              <a:defRPr sz="3200" b="1">
                <a:solidFill>
                  <a:schemeClr val="accent3"/>
                </a:solidFill>
              </a:defRPr>
            </a:lvl1pPr>
          </a:lstStyle>
          <a:p>
            <a:r>
              <a:rPr lang="en-US" dirty="0"/>
              <a:t>Master Title Slide Headline</a:t>
            </a:r>
            <a:endParaRPr lang="en-CA" dirty="0"/>
          </a:p>
        </p:txBody>
      </p:sp>
      <p:cxnSp>
        <p:nvCxnSpPr>
          <p:cNvPr id="11" name="Straight Connector 10"/>
          <p:cNvCxnSpPr/>
          <p:nvPr userDrawn="1"/>
        </p:nvCxnSpPr>
        <p:spPr>
          <a:xfrm>
            <a:off x="2270051" y="6418264"/>
            <a:ext cx="0" cy="4534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229600" y="6418264"/>
            <a:ext cx="0" cy="4534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410646" y="6489056"/>
            <a:ext cx="3857556" cy="230832"/>
          </a:xfrm>
          <a:prstGeom prst="rect">
            <a:avLst/>
          </a:prstGeom>
          <a:noFill/>
        </p:spPr>
        <p:txBody>
          <a:bodyPr wrap="square" lIns="0">
            <a:noAutofit/>
          </a:bodyPr>
          <a:lstStyle/>
          <a:p>
            <a:pPr algn="l">
              <a:lnSpc>
                <a:spcPct val="100000"/>
              </a:lnSpc>
              <a:defRPr/>
            </a:pPr>
            <a:r>
              <a:rPr lang="en-US" sz="600" dirty="0">
                <a:solidFill>
                  <a:schemeClr val="accent3"/>
                </a:solidFill>
                <a:latin typeface="Arial" pitchFamily="34" charset="0"/>
                <a:cs typeface="Arial" pitchFamily="34" charset="0"/>
              </a:rPr>
              <a:t>COPYRIGHT © STUDER</a:t>
            </a:r>
            <a:r>
              <a:rPr lang="en-US" sz="600" baseline="0" dirty="0">
                <a:solidFill>
                  <a:schemeClr val="accent3"/>
                </a:solidFill>
                <a:latin typeface="Arial" pitchFamily="34" charset="0"/>
                <a:cs typeface="Arial" pitchFamily="34" charset="0"/>
              </a:rPr>
              <a:t> GROUP</a:t>
            </a:r>
          </a:p>
          <a:p>
            <a:pPr algn="l">
              <a:lnSpc>
                <a:spcPct val="100000"/>
              </a:lnSpc>
              <a:defRPr/>
            </a:pPr>
            <a:r>
              <a:rPr lang="en-US" sz="600" i="1" baseline="0" dirty="0">
                <a:solidFill>
                  <a:schemeClr val="accent3"/>
                </a:solidFill>
                <a:latin typeface="Arial" pitchFamily="34" charset="0"/>
                <a:cs typeface="Arial" pitchFamily="34" charset="0"/>
              </a:rPr>
              <a:t>Please do not quote or disseminate without Studer Group authorization</a:t>
            </a:r>
            <a:endParaRPr lang="en-US" sz="600" i="1" dirty="0">
              <a:solidFill>
                <a:schemeClr val="accent3"/>
              </a:solidFill>
              <a:latin typeface="Arial" pitchFamily="34" charset="0"/>
              <a:cs typeface="Arial" pitchFamily="34" charset="0"/>
            </a:endParaRPr>
          </a:p>
        </p:txBody>
      </p:sp>
      <p:sp>
        <p:nvSpPr>
          <p:cNvPr id="14" name="TextBox 13"/>
          <p:cNvSpPr txBox="1"/>
          <p:nvPr userDrawn="1"/>
        </p:nvSpPr>
        <p:spPr>
          <a:xfrm>
            <a:off x="2438400" y="6498581"/>
            <a:ext cx="5613400" cy="230832"/>
          </a:xfrm>
          <a:prstGeom prst="rect">
            <a:avLst/>
          </a:prstGeom>
          <a:noFill/>
        </p:spPr>
        <p:txBody>
          <a:bodyPr wrap="square" lIns="0" anchor="ctr">
            <a:noAutofit/>
          </a:bodyPr>
          <a:lstStyle/>
          <a:p>
            <a:pPr algn="ctr">
              <a:lnSpc>
                <a:spcPct val="100000"/>
              </a:lnSpc>
              <a:defRPr/>
            </a:pPr>
            <a:r>
              <a:rPr lang="en-US" sz="900" dirty="0">
                <a:solidFill>
                  <a:schemeClr val="accent3"/>
                </a:solidFill>
                <a:latin typeface="Arial" pitchFamily="34" charset="0"/>
                <a:cs typeface="Arial" pitchFamily="34" charset="0"/>
              </a:rPr>
              <a:t>Slide </a:t>
            </a:r>
            <a:fld id="{1DF6BBC8-C995-4F72-92E4-B0D23FD8772C}" type="slidenum">
              <a:rPr lang="en-US" sz="900" smtClean="0">
                <a:solidFill>
                  <a:schemeClr val="accent3"/>
                </a:solidFill>
                <a:latin typeface="Arial" pitchFamily="34" charset="0"/>
                <a:cs typeface="Arial" pitchFamily="34" charset="0"/>
              </a:rPr>
              <a:pPr algn="ctr">
                <a:lnSpc>
                  <a:spcPct val="100000"/>
                </a:lnSpc>
                <a:defRPr/>
              </a:pPr>
              <a:t>‹#›</a:t>
            </a:fld>
            <a:endParaRPr lang="en-US" sz="900" i="1" dirty="0">
              <a:solidFill>
                <a:schemeClr val="accent3"/>
              </a:solidFill>
              <a:latin typeface="Arial" pitchFamily="34" charset="0"/>
              <a:cs typeface="Arial"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2" y="6530165"/>
            <a:ext cx="1689100" cy="219075"/>
          </a:xfrm>
          <a:prstGeom prst="rect">
            <a:avLst/>
          </a:prstGeom>
        </p:spPr>
      </p:pic>
    </p:spTree>
    <p:extLst>
      <p:ext uri="{BB962C8B-B14F-4D97-AF65-F5344CB8AC3E}">
        <p14:creationId xmlns:p14="http://schemas.microsoft.com/office/powerpoint/2010/main" val="19660799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794" y="293688"/>
            <a:ext cx="11785460" cy="9144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161359" y="1371600"/>
            <a:ext cx="11869283" cy="4495800"/>
          </a:xfrm>
          <a:prstGeom prst="rect">
            <a:avLst/>
          </a:prstGeom>
        </p:spPr>
        <p:txBody>
          <a:bodyPr/>
          <a:lstStyle>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8738508" y="6356352"/>
            <a:ext cx="2843683" cy="365125"/>
          </a:xfrm>
          <a:prstGeom prst="rect">
            <a:avLst/>
          </a:prstGeom>
        </p:spPr>
        <p:txBody>
          <a:bodyPr/>
          <a:lstStyle>
            <a:lvl1pPr>
              <a:defRPr/>
            </a:lvl1pPr>
          </a:lstStyle>
          <a:p>
            <a:fld id="{FDB75C85-DCDE-4CBD-B636-AD07BD097B05}" type="slidenum">
              <a:rPr lang="en-US"/>
              <a:pPr/>
              <a:t>‹#›</a:t>
            </a:fld>
            <a:endParaRPr lang="en-US" dirty="0"/>
          </a:p>
        </p:txBody>
      </p:sp>
      <p:sp>
        <p:nvSpPr>
          <p:cNvPr id="5" name="Footer Placeholder 6"/>
          <p:cNvSpPr>
            <a:spLocks noGrp="1"/>
          </p:cNvSpPr>
          <p:nvPr>
            <p:ph type="ftr" sz="quarter" idx="11"/>
          </p:nvPr>
        </p:nvSpPr>
        <p:spPr>
          <a:xfrm>
            <a:off x="4165984" y="6356352"/>
            <a:ext cx="3860032" cy="365125"/>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5273444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811" y="273049"/>
            <a:ext cx="4010912" cy="1162051"/>
          </a:xfrm>
        </p:spPr>
        <p:txBody>
          <a:bodyPr anchor="b"/>
          <a:lstStyle>
            <a:lvl1pPr algn="l">
              <a:defRPr sz="1980" b="1"/>
            </a:lvl1pPr>
          </a:lstStyle>
          <a:p>
            <a:r>
              <a:rPr lang="en-US"/>
              <a:t>Click to edit Master title style</a:t>
            </a:r>
          </a:p>
        </p:txBody>
      </p:sp>
      <p:sp>
        <p:nvSpPr>
          <p:cNvPr id="3" name="Content Placeholder 2"/>
          <p:cNvSpPr>
            <a:spLocks noGrp="1"/>
          </p:cNvSpPr>
          <p:nvPr>
            <p:ph idx="1"/>
          </p:nvPr>
        </p:nvSpPr>
        <p:spPr>
          <a:xfrm>
            <a:off x="4767412" y="273053"/>
            <a:ext cx="6814779" cy="5853113"/>
          </a:xfrm>
          <a:prstGeom prst="rect">
            <a:avLst/>
          </a:prstGeom>
        </p:spPr>
        <p:txBody>
          <a:bodyPr/>
          <a:lstStyle>
            <a:lvl1pPr>
              <a:defRPr sz="3168"/>
            </a:lvl1pPr>
            <a:lvl2pPr>
              <a:defRPr sz="2772"/>
            </a:lvl2pPr>
            <a:lvl3pPr>
              <a:defRPr sz="2376"/>
            </a:lvl3pPr>
            <a:lvl4pPr>
              <a:defRPr sz="1980"/>
            </a:lvl4pPr>
            <a:lvl5pPr>
              <a:defRPr sz="1980"/>
            </a:lvl5pPr>
            <a:lvl6pPr>
              <a:defRPr sz="1980"/>
            </a:lvl6pPr>
            <a:lvl7pPr>
              <a:defRPr sz="1980"/>
            </a:lvl7pPr>
            <a:lvl8pPr>
              <a:defRPr sz="1980"/>
            </a:lvl8pPr>
            <a:lvl9pPr>
              <a:defRPr sz="19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811" y="1435102"/>
            <a:ext cx="4010912" cy="4691063"/>
          </a:xfrm>
          <a:prstGeom prst="rect">
            <a:avLst/>
          </a:prstGeom>
        </p:spPr>
        <p:txBody>
          <a:bodyPr/>
          <a:lstStyle>
            <a:lvl1pPr marL="0" indent="0">
              <a:buNone/>
              <a:defRPr sz="1387"/>
            </a:lvl1pPr>
            <a:lvl2pPr marL="452617" indent="0">
              <a:buNone/>
              <a:defRPr sz="1188"/>
            </a:lvl2pPr>
            <a:lvl3pPr marL="905233" indent="0">
              <a:buNone/>
              <a:defRPr sz="991"/>
            </a:lvl3pPr>
            <a:lvl4pPr marL="1357850" indent="0">
              <a:buNone/>
              <a:defRPr sz="891"/>
            </a:lvl4pPr>
            <a:lvl5pPr marL="1810467" indent="0">
              <a:buNone/>
              <a:defRPr sz="891"/>
            </a:lvl5pPr>
            <a:lvl6pPr marL="2263083" indent="0">
              <a:buNone/>
              <a:defRPr sz="891"/>
            </a:lvl6pPr>
            <a:lvl7pPr marL="2715700" indent="0">
              <a:buNone/>
              <a:defRPr sz="891"/>
            </a:lvl7pPr>
            <a:lvl8pPr marL="3168317" indent="0">
              <a:buNone/>
              <a:defRPr sz="891"/>
            </a:lvl8pPr>
            <a:lvl9pPr marL="3620933" indent="0">
              <a:buNone/>
              <a:defRPr sz="891"/>
            </a:lvl9pPr>
          </a:lstStyle>
          <a:p>
            <a:pPr lvl="0"/>
            <a:r>
              <a:rPr lang="en-US"/>
              <a:t>Click to edit Master text styles</a:t>
            </a:r>
          </a:p>
        </p:txBody>
      </p:sp>
    </p:spTree>
    <p:extLst>
      <p:ext uri="{BB962C8B-B14F-4D97-AF65-F5344CB8AC3E}">
        <p14:creationId xmlns:p14="http://schemas.microsoft.com/office/powerpoint/2010/main" val="27937975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04800" y="1608668"/>
            <a:ext cx="11582400" cy="4334933"/>
          </a:xfrm>
          <a:prstGeom prst="rect">
            <a:avLst/>
          </a:prstGeom>
        </p:spPr>
        <p:txBody>
          <a:bodyPr/>
          <a:lstStyle>
            <a:lvl1pPr marL="0" indent="0" fontAlgn="auto">
              <a:lnSpc>
                <a:spcPct val="100000"/>
              </a:lnSpc>
              <a:buFontTx/>
              <a:buNone/>
              <a:defRPr sz="1600">
                <a:solidFill>
                  <a:schemeClr val="accent1"/>
                </a:solidFill>
              </a:defRPr>
            </a:lvl1pPr>
            <a:lvl2pPr marL="225420" indent="0">
              <a:buFontTx/>
              <a:buNone/>
              <a:defRPr/>
            </a:lvl2pPr>
            <a:lvl3pPr marL="457189" indent="0">
              <a:buFontTx/>
              <a:buNone/>
              <a:defRPr/>
            </a:lvl3pPr>
            <a:lvl4pPr marL="688957" indent="0">
              <a:buFontTx/>
              <a:buNone/>
              <a:defRPr/>
            </a:lvl4pPr>
            <a:lvl5pPr marL="914377" indent="0">
              <a:buFontTx/>
              <a:buNone/>
              <a:defRPr/>
            </a:lvl5pPr>
          </a:lstStyle>
          <a:p>
            <a:pPr lvl="0"/>
            <a:r>
              <a:rPr lang="en-US"/>
              <a:t>Click to edit Master text styles</a:t>
            </a:r>
          </a:p>
          <a:p>
            <a:pPr lvl="1"/>
            <a:r>
              <a:rPr lang="en-US"/>
              <a:t>Second level</a:t>
            </a:r>
          </a:p>
          <a:p>
            <a:pPr lvl="2"/>
            <a:r>
              <a:rPr lang="en-US"/>
              <a:t>Third level</a:t>
            </a:r>
          </a:p>
        </p:txBody>
      </p:sp>
      <p:sp>
        <p:nvSpPr>
          <p:cNvPr id="4" name="Slide Number Placeholder 6"/>
          <p:cNvSpPr>
            <a:spLocks noGrp="1"/>
          </p:cNvSpPr>
          <p:nvPr>
            <p:ph type="sldNum" sz="quarter" idx="11"/>
          </p:nvPr>
        </p:nvSpPr>
        <p:spPr/>
        <p:txBody>
          <a:bodyPr/>
          <a:lstStyle>
            <a:lvl1pPr>
              <a:defRPr/>
            </a:lvl1pPr>
          </a:lstStyle>
          <a:p>
            <a:pPr defTabSz="609585">
              <a:defRPr/>
            </a:pPr>
            <a:fld id="{200E91BD-A908-4980-84A3-FB01E066322E}" type="slidenum">
              <a:rPr lang="en-US" smtClean="0">
                <a:solidFill>
                  <a:prstClr val="white"/>
                </a:solidFill>
              </a:rPr>
              <a:pPr defTabSz="609585">
                <a:defRPr/>
              </a:pPr>
              <a:t>‹#›</a:t>
            </a:fld>
            <a:endParaRPr lang="en-US" dirty="0">
              <a:solidFill>
                <a:prstClr val="white"/>
              </a:solidFill>
            </a:endParaRPr>
          </a:p>
        </p:txBody>
      </p:sp>
    </p:spTree>
    <p:extLst>
      <p:ext uri="{BB962C8B-B14F-4D97-AF65-F5344CB8AC3E}">
        <p14:creationId xmlns:p14="http://schemas.microsoft.com/office/powerpoint/2010/main" val="1592667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Quote - No Image">
    <p:spTree>
      <p:nvGrpSpPr>
        <p:cNvPr id="1" name=""/>
        <p:cNvGrpSpPr/>
        <p:nvPr/>
      </p:nvGrpSpPr>
      <p:grpSpPr>
        <a:xfrm>
          <a:off x="0" y="0"/>
          <a:ext cx="0" cy="0"/>
          <a:chOff x="0" y="0"/>
          <a:chExt cx="0" cy="0"/>
        </a:xfrm>
      </p:grpSpPr>
      <p:sp>
        <p:nvSpPr>
          <p:cNvPr id="2" name="Rectangle 1"/>
          <p:cNvSpPr/>
          <p:nvPr userDrawn="1"/>
        </p:nvSpPr>
        <p:spPr>
          <a:xfrm>
            <a:off x="11574685" y="6342928"/>
            <a:ext cx="617316" cy="515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pic>
        <p:nvPicPr>
          <p:cNvPr id="9" name="Picture 8" descr="large quotation marks" title="large quotation mark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137962" y="5008777"/>
            <a:ext cx="2054039" cy="1842951"/>
          </a:xfrm>
          <a:prstGeom prst="rect">
            <a:avLst/>
          </a:prstGeom>
        </p:spPr>
      </p:pic>
      <p:pic>
        <p:nvPicPr>
          <p:cNvPr id="10" name="Picture 9" descr="large quotation marks" title="large quotation mark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44" y="1"/>
            <a:ext cx="2060099" cy="1849223"/>
          </a:xfrm>
          <a:prstGeom prst="rect">
            <a:avLst/>
          </a:prstGeom>
        </p:spPr>
      </p:pic>
      <p:sp>
        <p:nvSpPr>
          <p:cNvPr id="7" name="Title 1"/>
          <p:cNvSpPr>
            <a:spLocks noGrp="1"/>
          </p:cNvSpPr>
          <p:nvPr>
            <p:ph type="title" hasCustomPrompt="1"/>
          </p:nvPr>
        </p:nvSpPr>
        <p:spPr>
          <a:xfrm>
            <a:off x="1126719" y="1493355"/>
            <a:ext cx="9938563" cy="3638887"/>
          </a:xfrm>
        </p:spPr>
        <p:txBody>
          <a:bodyPr lIns="274320" tIns="274320" rIns="274320" bIns="274320">
            <a:normAutofit/>
          </a:bodyPr>
          <a:lstStyle>
            <a:lvl1pPr>
              <a:lnSpc>
                <a:spcPct val="80000"/>
              </a:lnSpc>
              <a:defRPr sz="7333">
                <a:solidFill>
                  <a:schemeClr val="tx1"/>
                </a:solidFill>
              </a:defRPr>
            </a:lvl1pPr>
          </a:lstStyle>
          <a:p>
            <a:r>
              <a:rPr lang="en-US" dirty="0"/>
              <a:t>Click to edit master quote style</a:t>
            </a:r>
          </a:p>
        </p:txBody>
      </p:sp>
      <p:sp>
        <p:nvSpPr>
          <p:cNvPr id="8" name="Rectangle 7">
            <a:extLst>
              <a:ext uri="{FF2B5EF4-FFF2-40B4-BE49-F238E27FC236}">
                <a16:creationId xmlns:a16="http://schemas.microsoft.com/office/drawing/2014/main" id="{2312C59A-CE81-344F-A403-34EF3F0F7DC6}"/>
              </a:ext>
            </a:extLst>
          </p:cNvPr>
          <p:cNvSpPr/>
          <p:nvPr userDrawn="1"/>
        </p:nvSpPr>
        <p:spPr>
          <a:xfrm>
            <a:off x="387659" y="6383373"/>
            <a:ext cx="4365298" cy="256545"/>
          </a:xfrm>
          <a:prstGeom prst="rect">
            <a:avLst/>
          </a:prstGeom>
        </p:spPr>
        <p:txBody>
          <a:bodyPr wrap="none">
            <a:spAutoFit/>
          </a:bodyPr>
          <a:lstStyle/>
          <a:p>
            <a:r>
              <a:rPr lang="en-US" sz="1067" dirty="0">
                <a:solidFill>
                  <a:schemeClr val="bg2"/>
                </a:solidFill>
              </a:rPr>
              <a:t>©2018 Huron Consulting Group Inc. and affiliates. All rights reserved.</a:t>
            </a:r>
            <a:endParaRPr lang="en-US" sz="2400" dirty="0">
              <a:solidFill>
                <a:schemeClr val="bg2"/>
              </a:solidFill>
            </a:endParaRPr>
          </a:p>
        </p:txBody>
      </p:sp>
    </p:spTree>
    <p:extLst>
      <p:ext uri="{BB962C8B-B14F-4D97-AF65-F5344CB8AC3E}">
        <p14:creationId xmlns:p14="http://schemas.microsoft.com/office/powerpoint/2010/main" val="17034501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G 2017)">
    <p:spTree>
      <p:nvGrpSpPr>
        <p:cNvPr id="1" name=""/>
        <p:cNvGrpSpPr/>
        <p:nvPr/>
      </p:nvGrpSpPr>
      <p:grpSpPr>
        <a:xfrm>
          <a:off x="0" y="0"/>
          <a:ext cx="0" cy="0"/>
          <a:chOff x="0" y="0"/>
          <a:chExt cx="0" cy="0"/>
        </a:xfrm>
      </p:grpSpPr>
      <p:sp>
        <p:nvSpPr>
          <p:cNvPr id="8" name="Picture Placeholder 6"/>
          <p:cNvSpPr>
            <a:spLocks noGrp="1"/>
          </p:cNvSpPr>
          <p:nvPr>
            <p:ph type="pic" sz="quarter" idx="10" hasCustomPrompt="1"/>
          </p:nvPr>
        </p:nvSpPr>
        <p:spPr>
          <a:xfrm>
            <a:off x="4737705" y="5222693"/>
            <a:ext cx="3715095" cy="1267041"/>
          </a:xfrm>
          <a:prstGeom prst="rect">
            <a:avLst/>
          </a:prstGeom>
        </p:spPr>
        <p:txBody>
          <a:bodyPr anchor="ctr" anchorCtr="0">
            <a:normAutofit/>
          </a:bodyPr>
          <a:lstStyle>
            <a:lvl1pPr marL="0" indent="0" algn="ctr">
              <a:buNone/>
              <a:defRPr sz="1467" baseline="0"/>
            </a:lvl1pPr>
          </a:lstStyle>
          <a:p>
            <a:r>
              <a:rPr lang="en-US" dirty="0"/>
              <a:t>Organization Logo</a:t>
            </a:r>
          </a:p>
        </p:txBody>
      </p:sp>
      <p:pic>
        <p:nvPicPr>
          <p:cNvPr id="9" name="Picture 8"/>
          <p:cNvPicPr>
            <a:picLocks noChangeAspect="1"/>
          </p:cNvPicPr>
          <p:nvPr userDrawn="1"/>
        </p:nvPicPr>
        <p:blipFill>
          <a:blip r:embed="rId2"/>
          <a:stretch>
            <a:fillRect/>
          </a:stretch>
        </p:blipFill>
        <p:spPr>
          <a:xfrm>
            <a:off x="579338" y="5667820"/>
            <a:ext cx="3633444" cy="557653"/>
          </a:xfrm>
          <a:prstGeom prst="rect">
            <a:avLst/>
          </a:prstGeom>
        </p:spPr>
      </p:pic>
      <p:sp>
        <p:nvSpPr>
          <p:cNvPr id="11" name="Text Placeholder 2"/>
          <p:cNvSpPr>
            <a:spLocks noGrp="1"/>
          </p:cNvSpPr>
          <p:nvPr>
            <p:ph type="body" sz="quarter" idx="12" hasCustomPrompt="1"/>
          </p:nvPr>
        </p:nvSpPr>
        <p:spPr>
          <a:xfrm>
            <a:off x="560965" y="4649690"/>
            <a:ext cx="11038417" cy="403609"/>
          </a:xfrm>
          <a:prstGeom prst="rect">
            <a:avLst/>
          </a:prstGeom>
        </p:spPr>
        <p:txBody>
          <a:bodyPr lIns="0" tIns="0" rIns="0" bIns="0"/>
          <a:lstStyle>
            <a:lvl1pPr marL="0" indent="0">
              <a:buNone/>
              <a:defRPr sz="2133" b="0">
                <a:solidFill>
                  <a:schemeClr val="bg1">
                    <a:lumMod val="50000"/>
                  </a:schemeClr>
                </a:solidFill>
                <a:latin typeface="Arial Narrow" panose="020B0606020202030204" pitchFamily="34" charset="0"/>
              </a:defRPr>
            </a:lvl1pPr>
          </a:lstStyle>
          <a:p>
            <a:pPr lvl="0"/>
            <a:r>
              <a:rPr lang="en-US" dirty="0"/>
              <a:t>Date</a:t>
            </a:r>
          </a:p>
        </p:txBody>
      </p:sp>
      <p:sp>
        <p:nvSpPr>
          <p:cNvPr id="3" name="Text Placeholder 2"/>
          <p:cNvSpPr>
            <a:spLocks noGrp="1"/>
          </p:cNvSpPr>
          <p:nvPr>
            <p:ph type="body" sz="quarter" idx="11" hasCustomPrompt="1"/>
          </p:nvPr>
        </p:nvSpPr>
        <p:spPr>
          <a:xfrm>
            <a:off x="560965" y="3765576"/>
            <a:ext cx="11038417" cy="875021"/>
          </a:xfrm>
          <a:prstGeom prst="rect">
            <a:avLst/>
          </a:prstGeom>
        </p:spPr>
        <p:txBody>
          <a:bodyPr lIns="0" tIns="0" rIns="0" bIns="0"/>
          <a:lstStyle>
            <a:lvl1pPr marL="0" indent="0">
              <a:buNone/>
              <a:tabLst/>
              <a:defRPr sz="2667" b="1" cap="all" baseline="0">
                <a:solidFill>
                  <a:schemeClr val="tx1"/>
                </a:solidFill>
                <a:latin typeface="Arial Narrow" panose="020B0606020202030204" pitchFamily="34" charset="0"/>
              </a:defRPr>
            </a:lvl1pPr>
          </a:lstStyle>
          <a:p>
            <a:pPr lvl="0"/>
            <a:r>
              <a:rPr lang="en-US" sz="2667" dirty="0">
                <a:latin typeface="Arial Narrow" panose="020B0606020202030204" pitchFamily="34" charset="0"/>
              </a:rPr>
              <a:t>FIRSTNAME LASTNAME, CREDENTIALS</a:t>
            </a:r>
          </a:p>
          <a:p>
            <a:pPr lvl="0"/>
            <a:r>
              <a:rPr lang="en-US" sz="2667" dirty="0">
                <a:latin typeface="Arial Narrow" panose="020B0606020202030204" pitchFamily="34" charset="0"/>
              </a:rPr>
              <a:t>Title</a:t>
            </a:r>
            <a:endParaRPr lang="en-US" dirty="0"/>
          </a:p>
        </p:txBody>
      </p:sp>
      <p:sp>
        <p:nvSpPr>
          <p:cNvPr id="5" name="Title 1"/>
          <p:cNvSpPr>
            <a:spLocks noGrp="1"/>
          </p:cNvSpPr>
          <p:nvPr>
            <p:ph type="title" hasCustomPrompt="1"/>
          </p:nvPr>
        </p:nvSpPr>
        <p:spPr>
          <a:xfrm>
            <a:off x="560965" y="538724"/>
            <a:ext cx="11038713" cy="3217760"/>
          </a:xfrm>
          <a:prstGeom prst="rect">
            <a:avLst/>
          </a:prstGeom>
        </p:spPr>
        <p:txBody>
          <a:bodyPr lIns="0" tIns="0" rIns="0" bIns="0" anchor="ctr" anchorCtr="0">
            <a:normAutofit/>
          </a:bodyPr>
          <a:lstStyle>
            <a:lvl1pPr marL="0" indent="0">
              <a:lnSpc>
                <a:spcPct val="80000"/>
              </a:lnSpc>
              <a:defRPr sz="6400" baseline="0">
                <a:solidFill>
                  <a:schemeClr val="bg2"/>
                </a:solidFill>
              </a:defRPr>
            </a:lvl1pPr>
          </a:lstStyle>
          <a:p>
            <a:r>
              <a:rPr lang="en-US" dirty="0"/>
              <a:t>Presentation title</a:t>
            </a: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l="62926" t="86817" r="1" b="1"/>
          <a:stretch/>
        </p:blipFill>
        <p:spPr>
          <a:xfrm rot="5400000">
            <a:off x="-2065423" y="2586123"/>
            <a:ext cx="4519897" cy="414453"/>
          </a:xfrm>
          <a:prstGeom prst="rect">
            <a:avLst/>
          </a:prstGeom>
        </p:spPr>
      </p:pic>
      <p:sp>
        <p:nvSpPr>
          <p:cNvPr id="10" name="Rectangle 9"/>
          <p:cNvSpPr/>
          <p:nvPr userDrawn="1"/>
        </p:nvSpPr>
        <p:spPr>
          <a:xfrm>
            <a:off x="568680" y="6625271"/>
            <a:ext cx="11510913" cy="123111"/>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Tree>
    <p:extLst>
      <p:ext uri="{BB962C8B-B14F-4D97-AF65-F5344CB8AC3E}">
        <p14:creationId xmlns:p14="http://schemas.microsoft.com/office/powerpoint/2010/main" val="20052236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ssion Objectives (SG 2017)">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63555" y="6382858"/>
            <a:ext cx="2513149" cy="385713"/>
          </a:xfrm>
          <a:prstGeom prst="rect">
            <a:avLst/>
          </a:prstGeom>
        </p:spPr>
      </p:pic>
      <p:sp>
        <p:nvSpPr>
          <p:cNvPr id="7" name="Rectangle 6"/>
          <p:cNvSpPr/>
          <p:nvPr userDrawn="1"/>
        </p:nvSpPr>
        <p:spPr>
          <a:xfrm>
            <a:off x="8318229" y="6372229"/>
            <a:ext cx="3761363" cy="369332"/>
          </a:xfrm>
          <a:prstGeom prst="rect">
            <a:avLst/>
          </a:prstGeom>
        </p:spPr>
        <p:txBody>
          <a:bodyPr wrap="square" lIns="0" tIns="0" rIns="0" bIns="0" anchor="t" anchorCtr="0">
            <a:spAutoFit/>
          </a:bodyPr>
          <a:lstStyle/>
          <a:p>
            <a:pPr algn="l"/>
            <a:r>
              <a:rPr lang="en-US" sz="800" dirty="0">
                <a:solidFill>
                  <a:schemeClr val="accent6"/>
                </a:solidFill>
              </a:rPr>
              <a:t>©2017 Huron Consulting Group Inc. and affiliates. Use and distribution prohibited except through written agreement with Huron. Trademarks used in this document are registered or unregistered trademarks of Huron or its licensors. </a:t>
            </a:r>
          </a:p>
        </p:txBody>
      </p:sp>
      <p:sp>
        <p:nvSpPr>
          <p:cNvPr id="8"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18643056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876">
          <p15:clr>
            <a:srgbClr val="FBAE40"/>
          </p15:clr>
        </p15:guide>
        <p15:guide id="3" pos="26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image" Target="../media/image14.png"/><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image" Target="../media/image14.png"/><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theme" Target="../theme/theme5.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21" Type="http://schemas.openxmlformats.org/officeDocument/2006/relationships/theme" Target="../theme/theme6.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slideLayout" Target="../slideLayouts/slideLayout96.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theme" Target="../theme/theme7.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AA4B8D-A149-4131-A94D-F769B180E2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C610C6-CB63-4024-AE55-D97309E748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8CC48-8DBC-4A61-8B19-3F20F622F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B379F-B2AE-461D-9595-547A13979F9F}" type="datetimeFigureOut">
              <a:rPr lang="en-US" smtClean="0"/>
              <a:t>11/2/2020</a:t>
            </a:fld>
            <a:endParaRPr lang="en-US" dirty="0"/>
          </a:p>
        </p:txBody>
      </p:sp>
      <p:sp>
        <p:nvSpPr>
          <p:cNvPr id="5" name="Footer Placeholder 4">
            <a:extLst>
              <a:ext uri="{FF2B5EF4-FFF2-40B4-BE49-F238E27FC236}">
                <a16:creationId xmlns:a16="http://schemas.microsoft.com/office/drawing/2014/main" id="{0891AF86-5FC3-408A-81BA-C295356A9F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B1266D6-0B62-4F6F-994A-7D3BE86D07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D40E0-557C-47FA-9392-2251997BBBE0}" type="slidenum">
              <a:rPr lang="en-US" smtClean="0"/>
              <a:t>‹#›</a:t>
            </a:fld>
            <a:endParaRPr lang="en-US" dirty="0"/>
          </a:p>
        </p:txBody>
      </p:sp>
    </p:spTree>
    <p:extLst>
      <p:ext uri="{BB962C8B-B14F-4D97-AF65-F5344CB8AC3E}">
        <p14:creationId xmlns:p14="http://schemas.microsoft.com/office/powerpoint/2010/main" val="134358439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948A86-38D7-48CF-9F64-58A5CB4B04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7E6573-4F9F-4BC9-8F15-9C3F64A389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EE6021-FD9F-4E3B-9604-40E897D76F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EE215-5696-468C-8F02-61692FD2F72E}" type="datetimeFigureOut">
              <a:rPr lang="en-US" smtClean="0"/>
              <a:t>11/2/2020</a:t>
            </a:fld>
            <a:endParaRPr lang="en-US" dirty="0"/>
          </a:p>
        </p:txBody>
      </p:sp>
      <p:sp>
        <p:nvSpPr>
          <p:cNvPr id="5" name="Footer Placeholder 4">
            <a:extLst>
              <a:ext uri="{FF2B5EF4-FFF2-40B4-BE49-F238E27FC236}">
                <a16:creationId xmlns:a16="http://schemas.microsoft.com/office/drawing/2014/main" id="{D477F936-D97C-4E88-8E5F-C8D6A90EC8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A197ED-3614-40A7-B4B7-7CE296724B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B5710-82BC-4FA2-8204-AC236400895E}" type="slidenum">
              <a:rPr lang="en-US" smtClean="0"/>
              <a:t>‹#›</a:t>
            </a:fld>
            <a:endParaRPr lang="en-US" dirty="0"/>
          </a:p>
        </p:txBody>
      </p:sp>
    </p:spTree>
    <p:extLst>
      <p:ext uri="{BB962C8B-B14F-4D97-AF65-F5344CB8AC3E}">
        <p14:creationId xmlns:p14="http://schemas.microsoft.com/office/powerpoint/2010/main" val="1551873844"/>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040" y="274639"/>
            <a:ext cx="11038713" cy="1143000"/>
          </a:xfrm>
          <a:prstGeom prst="rect">
            <a:avLst/>
          </a:prstGeom>
        </p:spPr>
        <p:txBody>
          <a:bodyPr vert="horz" lIns="91440" tIns="45720" rIns="91440" bIns="45720" rtlCol="0" anchor="ctr">
            <a:normAutofit/>
          </a:bodyPr>
          <a:lstStyle/>
          <a:p>
            <a:r>
              <a:rPr lang="en-US" dirty="0"/>
              <a:t>Title here</a:t>
            </a:r>
          </a:p>
        </p:txBody>
      </p:sp>
      <p:sp>
        <p:nvSpPr>
          <p:cNvPr id="3" name="Text Placeholder 2"/>
          <p:cNvSpPr>
            <a:spLocks noGrp="1"/>
          </p:cNvSpPr>
          <p:nvPr>
            <p:ph type="body" idx="1"/>
          </p:nvPr>
        </p:nvSpPr>
        <p:spPr>
          <a:xfrm>
            <a:off x="575040" y="1600201"/>
            <a:ext cx="11038713"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Box 9"/>
          <p:cNvSpPr txBox="1"/>
          <p:nvPr userDrawn="1"/>
        </p:nvSpPr>
        <p:spPr>
          <a:xfrm>
            <a:off x="11528408" y="6398793"/>
            <a:ext cx="487680" cy="297454"/>
          </a:xfrm>
          <a:prstGeom prst="rect">
            <a:avLst/>
          </a:prstGeom>
          <a:noFill/>
        </p:spPr>
        <p:txBody>
          <a:bodyPr wrap="square" lIns="0" rtlCol="0" anchor="ctr" anchorCtr="1">
            <a:spAutoFit/>
          </a:bodyPr>
          <a:lstStyle/>
          <a:p>
            <a:pPr marL="76198" marR="0" lvl="0" indent="0" algn="r" defTabSz="1219170" eaLnBrk="1" fontAlgn="auto" latinLnBrk="0" hangingPunct="1">
              <a:lnSpc>
                <a:spcPct val="100000"/>
              </a:lnSpc>
              <a:spcBef>
                <a:spcPts val="0"/>
              </a:spcBef>
              <a:spcAft>
                <a:spcPts val="0"/>
              </a:spcAft>
              <a:buClrTx/>
              <a:buSzTx/>
              <a:buFontTx/>
              <a:buNone/>
              <a:tabLst/>
              <a:defRPr/>
            </a:pPr>
            <a:fld id="{EF629292-F4F9-46A6-9603-79CF190149B7}" type="slidenum">
              <a:rPr kumimoji="0" lang="en-US" sz="1333" b="1" i="0" u="none" strike="noStrike" kern="0" cap="none" spc="0" normalizeH="0" baseline="0" noProof="0" smtClean="0">
                <a:ln>
                  <a:noFill/>
                </a:ln>
                <a:solidFill>
                  <a:schemeClr val="tx1"/>
                </a:solidFill>
                <a:effectLst/>
                <a:uLnTx/>
                <a:uFillTx/>
              </a:rPr>
              <a:pPr marL="76198" marR="0" lvl="0" indent="0" algn="r" defTabSz="121917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23959669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4085" r:id="rId13"/>
  </p:sldLayoutIdLst>
  <p:hf hdr="0" ftr="0" dt="0"/>
  <p:txStyles>
    <p:titleStyle>
      <a:lvl1pPr algn="l" defTabSz="609585" rtl="0" eaLnBrk="1" latinLnBrk="0" hangingPunct="1">
        <a:spcBef>
          <a:spcPct val="0"/>
        </a:spcBef>
        <a:buNone/>
        <a:defRPr sz="5867" b="1" kern="1200" cap="none">
          <a:solidFill>
            <a:schemeClr val="tx1"/>
          </a:solidFill>
          <a:latin typeface="+mn-lt"/>
          <a:ea typeface="+mj-ea"/>
          <a:cs typeface="Arial Narrow"/>
        </a:defRPr>
      </a:lvl1pPr>
    </p:titleStyle>
    <p:bodyStyle>
      <a:lvl1pPr marL="457189" indent="-457189" algn="l" defTabSz="609585" rtl="0" eaLnBrk="1" latinLnBrk="0" hangingPunct="1">
        <a:spcBef>
          <a:spcPct val="20000"/>
        </a:spcBef>
        <a:buClr>
          <a:schemeClr val="accent1"/>
        </a:buClr>
        <a:buFont typeface="Arial" charset="0"/>
        <a:buChar char="•"/>
        <a:defRPr sz="2400" kern="1200">
          <a:solidFill>
            <a:schemeClr val="tx2"/>
          </a:solidFill>
          <a:latin typeface="+mn-lt"/>
          <a:ea typeface="+mn-ea"/>
          <a:cs typeface="+mn-cs"/>
        </a:defRPr>
      </a:lvl1pPr>
      <a:lvl2pPr marL="990575" indent="-380990" algn="l" defTabSz="609585" rtl="0" eaLnBrk="1" latinLnBrk="0" hangingPunct="1">
        <a:spcBef>
          <a:spcPct val="20000"/>
        </a:spcBef>
        <a:buClr>
          <a:schemeClr val="accent1"/>
        </a:buClr>
        <a:buFont typeface=".AppleSystemUIFont" charset="-120"/>
        <a:buChar char="-"/>
        <a:defRPr sz="2400" kern="1200">
          <a:solidFill>
            <a:schemeClr val="tx2"/>
          </a:solidFill>
          <a:latin typeface="+mn-lt"/>
          <a:ea typeface="+mn-ea"/>
          <a:cs typeface="+mn-cs"/>
        </a:defRPr>
      </a:lvl2pPr>
      <a:lvl3pPr marL="1441415" indent="-304792" algn="l" defTabSz="609585" rtl="0" eaLnBrk="1" latinLnBrk="0" hangingPunct="1">
        <a:spcBef>
          <a:spcPct val="20000"/>
        </a:spcBef>
        <a:buClr>
          <a:schemeClr val="accent1"/>
        </a:buClr>
        <a:buFont typeface="Wingdings" charset="2"/>
        <a:buChar char="§"/>
        <a:defRPr sz="2400" kern="1200">
          <a:solidFill>
            <a:schemeClr val="tx2"/>
          </a:solidFill>
          <a:latin typeface="+mn-lt"/>
          <a:ea typeface="+mn-ea"/>
          <a:cs typeface="+mn-cs"/>
        </a:defRPr>
      </a:lvl3pPr>
      <a:lvl4pPr marL="1902836" indent="-304792" algn="l" defTabSz="609585" rtl="0" eaLnBrk="1" latinLnBrk="0" hangingPunct="1">
        <a:spcBef>
          <a:spcPct val="20000"/>
        </a:spcBef>
        <a:buClr>
          <a:schemeClr val="accent1"/>
        </a:buClr>
        <a:buFont typeface="Arial" charset="0"/>
        <a:buChar char="•"/>
        <a:defRPr sz="24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0727119" y="6359886"/>
            <a:ext cx="1261685" cy="365125"/>
          </a:xfrm>
          <a:prstGeom prst="rect">
            <a:avLst/>
          </a:prstGeom>
        </p:spPr>
        <p:txBody>
          <a:bodyPr/>
          <a:lstStyle>
            <a:lvl1pPr algn="r">
              <a:defRPr sz="1000">
                <a:solidFill>
                  <a:schemeClr val="bg1">
                    <a:lumMod val="65000"/>
                  </a:schemeClr>
                </a:solidFill>
              </a:defRPr>
            </a:lvl1pPr>
          </a:lstStyle>
          <a:p>
            <a:fld id="{4FAB73BC-B049-4115-A692-8D63A059BFB8}" type="slidenum">
              <a:rPr lang="en-US" smtClean="0"/>
              <a:pPr/>
              <a:t>‹#›</a:t>
            </a:fld>
            <a:endParaRPr lang="en-US" dirty="0"/>
          </a:p>
        </p:txBody>
      </p:sp>
      <p:sp>
        <p:nvSpPr>
          <p:cNvPr id="3" name="Title Placeholder 2"/>
          <p:cNvSpPr>
            <a:spLocks noGrp="1"/>
          </p:cNvSpPr>
          <p:nvPr>
            <p:ph type="title"/>
          </p:nvPr>
        </p:nvSpPr>
        <p:spPr>
          <a:xfrm>
            <a:off x="304800" y="228602"/>
            <a:ext cx="11582400" cy="761999"/>
          </a:xfrm>
          <a:prstGeom prst="rect">
            <a:avLst/>
          </a:prstGeom>
        </p:spPr>
        <p:txBody>
          <a:bodyPr vert="horz" lIns="91440" tIns="45720" rIns="91440" bIns="45720" rtlCol="0" anchor="t">
            <a:normAutofit/>
          </a:bodyPr>
          <a:lstStyle/>
          <a:p>
            <a:r>
              <a:rPr lang="en-US" dirty="0"/>
              <a:t>Click to edit title</a:t>
            </a:r>
          </a:p>
        </p:txBody>
      </p:sp>
      <p:pic>
        <p:nvPicPr>
          <p:cNvPr id="9" name="Picture 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16090" y="6246968"/>
            <a:ext cx="2662133" cy="382433"/>
          </a:xfrm>
          <a:prstGeom prst="rect">
            <a:avLst/>
          </a:prstGeom>
        </p:spPr>
      </p:pic>
      <p:cxnSp>
        <p:nvCxnSpPr>
          <p:cNvPr id="10" name="Straight Connector 9"/>
          <p:cNvCxnSpPr/>
          <p:nvPr userDrawn="1"/>
        </p:nvCxnSpPr>
        <p:spPr>
          <a:xfrm>
            <a:off x="304800" y="6055332"/>
            <a:ext cx="1158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127027" y="6509204"/>
            <a:ext cx="7600093" cy="184666"/>
          </a:xfrm>
          <a:prstGeom prst="rect">
            <a:avLst/>
          </a:prstGeom>
          <a:noFill/>
        </p:spPr>
        <p:txBody>
          <a:bodyPr wrap="square" rtlCol="0">
            <a:spAutoFit/>
          </a:bodyPr>
          <a:lstStyle/>
          <a:p>
            <a:r>
              <a:rPr lang="en-US" sz="600" dirty="0">
                <a:solidFill>
                  <a:schemeClr val="bg1">
                    <a:lumMod val="65000"/>
                  </a:schemeClr>
                </a:solidFill>
              </a:rPr>
              <a:t>Copyright © 2015 Studer Group. Please do not</a:t>
            </a:r>
            <a:r>
              <a:rPr lang="en-US" sz="600" baseline="0" dirty="0">
                <a:solidFill>
                  <a:schemeClr val="bg1">
                    <a:lumMod val="65000"/>
                  </a:schemeClr>
                </a:solidFill>
              </a:rPr>
              <a:t> quote or disseminate without Studer Group authorization</a:t>
            </a:r>
            <a:endParaRPr lang="en-US" sz="600" dirty="0">
              <a:solidFill>
                <a:schemeClr val="bg1">
                  <a:lumMod val="65000"/>
                </a:schemeClr>
              </a:solidFill>
            </a:endParaRPr>
          </a:p>
        </p:txBody>
      </p:sp>
    </p:spTree>
    <p:extLst>
      <p:ext uri="{BB962C8B-B14F-4D97-AF65-F5344CB8AC3E}">
        <p14:creationId xmlns:p14="http://schemas.microsoft.com/office/powerpoint/2010/main" val="2440048343"/>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 id="2147483981" r:id="rId14"/>
    <p:sldLayoutId id="2147483982" r:id="rId15"/>
  </p:sldLayoutIdLst>
  <p:hf hdr="0" dt="0"/>
  <p:txStyles>
    <p:titleStyle>
      <a:lvl1pPr algn="l" rtl="0" eaLnBrk="1" fontAlgn="base" hangingPunct="1">
        <a:spcBef>
          <a:spcPct val="0"/>
        </a:spcBef>
        <a:spcAft>
          <a:spcPct val="0"/>
        </a:spcAft>
        <a:defRPr sz="2800" b="1" kern="1200">
          <a:solidFill>
            <a:srgbClr val="395E77"/>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5pPr>
      <a:lvl6pPr marL="457189"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6pPr>
      <a:lvl7pPr marL="914377"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7pPr>
      <a:lvl8pPr marL="1371566"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8pPr>
      <a:lvl9pPr marL="1828754"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9pPr>
    </p:titleStyle>
    <p:bodyStyle>
      <a:lvl1pPr marL="231769" indent="-231769" algn="l" rtl="0" eaLnBrk="1" fontAlgn="base" hangingPunct="1">
        <a:spcBef>
          <a:spcPts val="1200"/>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1pPr>
      <a:lvl2pPr marL="457189" indent="-231769" algn="l" rtl="0" eaLnBrk="1" fontAlgn="base" hangingPunct="1">
        <a:spcBef>
          <a:spcPts val="62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2pPr>
      <a:lvl3pPr marL="688957" indent="-231769" algn="l" rtl="0" eaLnBrk="1" fontAlgn="base" hangingPunct="1">
        <a:spcBef>
          <a:spcPts val="57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3pPr>
      <a:lvl4pPr marL="914377" indent="-225420" algn="l" rtl="0" eaLnBrk="1" fontAlgn="base" hangingPunct="1">
        <a:spcBef>
          <a:spcPts val="52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4pPr>
      <a:lvl5pPr marL="1146146" indent="-231769" algn="l" rtl="0" eaLnBrk="1" fontAlgn="base" hangingPunct="1">
        <a:spcBef>
          <a:spcPts val="475"/>
        </a:spcBef>
        <a:spcAft>
          <a:spcPct val="0"/>
        </a:spcAft>
        <a:buClr>
          <a:schemeClr val="tx2"/>
        </a:buClr>
        <a:buSzPct val="100000"/>
        <a:buFont typeface="Arial" panose="020B0604020202020204" pitchFamily="34" charset="0"/>
        <a:buChar char="•"/>
        <a:defRPr lang="en-US" sz="2000" kern="1200" dirty="0">
          <a:solidFill>
            <a:schemeClr val="tx2"/>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5616">
          <p15:clr>
            <a:srgbClr val="F26B43"/>
          </p15:clr>
        </p15:guide>
        <p15:guide id="3" orient="horz" pos="144">
          <p15:clr>
            <a:srgbClr val="F26B43"/>
          </p15:clr>
        </p15:guide>
        <p15:guide id="4" orient="horz" pos="4176">
          <p15:clr>
            <a:srgbClr val="F26B43"/>
          </p15:clr>
        </p15:guide>
        <p15:guide id="5" orient="horz" pos="374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0727119" y="6359886"/>
            <a:ext cx="1261685" cy="365125"/>
          </a:xfrm>
          <a:prstGeom prst="rect">
            <a:avLst/>
          </a:prstGeom>
        </p:spPr>
        <p:txBody>
          <a:bodyPr/>
          <a:lstStyle>
            <a:lvl1pPr algn="r">
              <a:defRPr sz="1000">
                <a:solidFill>
                  <a:schemeClr val="bg1">
                    <a:lumMod val="65000"/>
                  </a:schemeClr>
                </a:solidFill>
              </a:defRPr>
            </a:lvl1pPr>
          </a:lstStyle>
          <a:p>
            <a:fld id="{4FAB73BC-B049-4115-A692-8D63A059BFB8}" type="slidenum">
              <a:rPr lang="en-US" smtClean="0"/>
              <a:pPr/>
              <a:t>‹#›</a:t>
            </a:fld>
            <a:endParaRPr lang="en-US" dirty="0"/>
          </a:p>
        </p:txBody>
      </p:sp>
      <p:sp>
        <p:nvSpPr>
          <p:cNvPr id="3" name="Title Placeholder 2"/>
          <p:cNvSpPr>
            <a:spLocks noGrp="1"/>
          </p:cNvSpPr>
          <p:nvPr>
            <p:ph type="title"/>
          </p:nvPr>
        </p:nvSpPr>
        <p:spPr>
          <a:xfrm>
            <a:off x="304800" y="228602"/>
            <a:ext cx="11582400" cy="761999"/>
          </a:xfrm>
          <a:prstGeom prst="rect">
            <a:avLst/>
          </a:prstGeom>
        </p:spPr>
        <p:txBody>
          <a:bodyPr vert="horz" lIns="91440" tIns="45720" rIns="91440" bIns="45720" rtlCol="0" anchor="t">
            <a:normAutofit/>
          </a:bodyPr>
          <a:lstStyle/>
          <a:p>
            <a:r>
              <a:rPr lang="en-US" dirty="0"/>
              <a:t>Click to edit title</a:t>
            </a:r>
          </a:p>
        </p:txBody>
      </p:sp>
      <p:pic>
        <p:nvPicPr>
          <p:cNvPr id="9" name="Picture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16090" y="6246968"/>
            <a:ext cx="2662133" cy="382433"/>
          </a:xfrm>
          <a:prstGeom prst="rect">
            <a:avLst/>
          </a:prstGeom>
        </p:spPr>
      </p:pic>
      <p:cxnSp>
        <p:nvCxnSpPr>
          <p:cNvPr id="10" name="Straight Connector 9"/>
          <p:cNvCxnSpPr/>
          <p:nvPr userDrawn="1"/>
        </p:nvCxnSpPr>
        <p:spPr>
          <a:xfrm>
            <a:off x="304800" y="6055332"/>
            <a:ext cx="11582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3127027" y="6509204"/>
            <a:ext cx="7600093" cy="184666"/>
          </a:xfrm>
          <a:prstGeom prst="rect">
            <a:avLst/>
          </a:prstGeom>
          <a:noFill/>
        </p:spPr>
        <p:txBody>
          <a:bodyPr wrap="square" rtlCol="0">
            <a:spAutoFit/>
          </a:bodyPr>
          <a:lstStyle/>
          <a:p>
            <a:r>
              <a:rPr lang="en-US" sz="600" dirty="0">
                <a:solidFill>
                  <a:schemeClr val="bg1">
                    <a:lumMod val="65000"/>
                  </a:schemeClr>
                </a:solidFill>
              </a:rPr>
              <a:t>Copyright © 2015 Studer Group. Please do not</a:t>
            </a:r>
            <a:r>
              <a:rPr lang="en-US" sz="600" baseline="0" dirty="0">
                <a:solidFill>
                  <a:schemeClr val="bg1">
                    <a:lumMod val="65000"/>
                  </a:schemeClr>
                </a:solidFill>
              </a:rPr>
              <a:t> quote or disseminate without Studer Group authorization</a:t>
            </a:r>
            <a:endParaRPr lang="en-US" sz="600" dirty="0">
              <a:solidFill>
                <a:schemeClr val="bg1">
                  <a:lumMod val="65000"/>
                </a:schemeClr>
              </a:solidFill>
            </a:endParaRPr>
          </a:p>
        </p:txBody>
      </p:sp>
    </p:spTree>
    <p:extLst>
      <p:ext uri="{BB962C8B-B14F-4D97-AF65-F5344CB8AC3E}">
        <p14:creationId xmlns:p14="http://schemas.microsoft.com/office/powerpoint/2010/main" val="203375364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 id="2147484001" r:id="rId18"/>
    <p:sldLayoutId id="2147484002" r:id="rId19"/>
    <p:sldLayoutId id="2147484003" r:id="rId20"/>
    <p:sldLayoutId id="2147484004" r:id="rId21"/>
    <p:sldLayoutId id="2147484005" r:id="rId22"/>
    <p:sldLayoutId id="2147484006" r:id="rId23"/>
    <p:sldLayoutId id="2147484007" r:id="rId24"/>
  </p:sldLayoutIdLst>
  <p:hf hdr="0" dt="0"/>
  <p:txStyles>
    <p:titleStyle>
      <a:lvl1pPr algn="l" rtl="0" eaLnBrk="1" fontAlgn="base" hangingPunct="1">
        <a:spcBef>
          <a:spcPct val="0"/>
        </a:spcBef>
        <a:spcAft>
          <a:spcPct val="0"/>
        </a:spcAft>
        <a:defRPr sz="2800" b="1" kern="1200">
          <a:solidFill>
            <a:srgbClr val="395E77"/>
          </a:solidFill>
          <a:latin typeface="Arial" pitchFamily="34" charset="0"/>
          <a:ea typeface="+mj-ea"/>
          <a:cs typeface="Arial" pitchFamily="34" charset="0"/>
        </a:defRPr>
      </a:lvl1pPr>
      <a:lvl2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5pPr>
      <a:lvl6pPr marL="457189"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6pPr>
      <a:lvl7pPr marL="914377"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7pPr>
      <a:lvl8pPr marL="1371566"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8pPr>
      <a:lvl9pPr marL="1828754" algn="l" rtl="0" eaLnBrk="1" fontAlgn="base" hangingPunct="1">
        <a:spcBef>
          <a:spcPct val="0"/>
        </a:spcBef>
        <a:spcAft>
          <a:spcPct val="0"/>
        </a:spcAft>
        <a:defRPr sz="3200" b="1">
          <a:solidFill>
            <a:srgbClr val="004680"/>
          </a:solidFill>
          <a:latin typeface="Arial" panose="020B0604020202020204" pitchFamily="34" charset="0"/>
          <a:cs typeface="Arial" panose="020B0604020202020204" pitchFamily="34" charset="0"/>
        </a:defRPr>
      </a:lvl9pPr>
    </p:titleStyle>
    <p:bodyStyle>
      <a:lvl1pPr marL="231769" indent="-231769" algn="l" rtl="0" eaLnBrk="1" fontAlgn="base" hangingPunct="1">
        <a:spcBef>
          <a:spcPts val="1200"/>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1pPr>
      <a:lvl2pPr marL="457189" indent="-231769" algn="l" rtl="0" eaLnBrk="1" fontAlgn="base" hangingPunct="1">
        <a:spcBef>
          <a:spcPts val="62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2pPr>
      <a:lvl3pPr marL="688957" indent="-231769" algn="l" rtl="0" eaLnBrk="1" fontAlgn="base" hangingPunct="1">
        <a:spcBef>
          <a:spcPts val="57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3pPr>
      <a:lvl4pPr marL="914377" indent="-225420" algn="l" rtl="0" eaLnBrk="1" fontAlgn="base" hangingPunct="1">
        <a:spcBef>
          <a:spcPts val="525"/>
        </a:spcBef>
        <a:spcAft>
          <a:spcPct val="0"/>
        </a:spcAft>
        <a:buClr>
          <a:schemeClr val="tx2"/>
        </a:buClr>
        <a:buSzPct val="100000"/>
        <a:buFont typeface="Arial" panose="020B0604020202020204" pitchFamily="34" charset="0"/>
        <a:buChar char="–"/>
        <a:defRPr lang="en-CA" sz="2000" kern="1200" dirty="0">
          <a:solidFill>
            <a:schemeClr val="tx2"/>
          </a:solidFill>
          <a:latin typeface="Arial" pitchFamily="34" charset="0"/>
          <a:ea typeface="+mn-ea"/>
          <a:cs typeface="Arial" pitchFamily="34" charset="0"/>
        </a:defRPr>
      </a:lvl4pPr>
      <a:lvl5pPr marL="1146146" indent="-231769" algn="l" rtl="0" eaLnBrk="1" fontAlgn="base" hangingPunct="1">
        <a:spcBef>
          <a:spcPts val="475"/>
        </a:spcBef>
        <a:spcAft>
          <a:spcPct val="0"/>
        </a:spcAft>
        <a:buClr>
          <a:schemeClr val="tx2"/>
        </a:buClr>
        <a:buSzPct val="100000"/>
        <a:buFont typeface="Arial" panose="020B0604020202020204" pitchFamily="34" charset="0"/>
        <a:buChar char="•"/>
        <a:defRPr lang="en-US" sz="2000" kern="1200" dirty="0">
          <a:solidFill>
            <a:schemeClr val="tx2"/>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F26B43"/>
          </p15:clr>
        </p15:guide>
        <p15:guide id="2" pos="5616">
          <p15:clr>
            <a:srgbClr val="F26B43"/>
          </p15:clr>
        </p15:guide>
        <p15:guide id="3" orient="horz" pos="144">
          <p15:clr>
            <a:srgbClr val="F26B43"/>
          </p15:clr>
        </p15:guide>
        <p15:guide id="4" orient="horz" pos="4176">
          <p15:clr>
            <a:srgbClr val="F26B43"/>
          </p15:clr>
        </p15:guide>
        <p15:guide id="5" orient="horz" pos="374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155275476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 id="2147484020" r:id="rId12"/>
    <p:sldLayoutId id="2147484021" r:id="rId13"/>
    <p:sldLayoutId id="2147484022" r:id="rId14"/>
    <p:sldLayoutId id="2147484023" r:id="rId15"/>
    <p:sldLayoutId id="2147484024" r:id="rId16"/>
    <p:sldLayoutId id="2147484025" r:id="rId17"/>
    <p:sldLayoutId id="2147484026" r:id="rId18"/>
    <p:sldLayoutId id="2147484027" r:id="rId19"/>
    <p:sldLayoutId id="2147484028" r:id="rId20"/>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l" defTabSz="609585" rtl="0" eaLnBrk="1" latinLnBrk="0" hangingPunct="1">
        <a:spcBef>
          <a:spcPct val="0"/>
        </a:spcBef>
        <a:buNone/>
        <a:defRPr sz="5333" b="1" kern="1200" cap="all">
          <a:solidFill>
            <a:schemeClr val="tx1"/>
          </a:solidFill>
          <a:latin typeface="Arial Narrow"/>
          <a:ea typeface="+mj-ea"/>
          <a:cs typeface="Arial Narrow"/>
        </a:defRPr>
      </a:lvl1pPr>
    </p:titleStyle>
    <p:bodyStyle>
      <a:lvl1pPr marL="457189" indent="-457189" algn="l" defTabSz="609585" rtl="0" eaLnBrk="1" latinLnBrk="0" hangingPunct="1">
        <a:spcBef>
          <a:spcPct val="20000"/>
        </a:spcBef>
        <a:buClr>
          <a:schemeClr val="accent1"/>
        </a:buClr>
        <a:buFont typeface="Calibri"/>
        <a:buChar char="+"/>
        <a:defRPr sz="2400" kern="1200">
          <a:solidFill>
            <a:schemeClr val="tx2"/>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2pPr>
      <a:lvl3pPr marL="1441415" indent="-304792"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3pPr>
      <a:lvl4pPr marL="1902836" indent="-304792"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p15:clr>
            <a:srgbClr val="F26B43"/>
          </p15:clr>
        </p15:guide>
        <p15:guide id="2" pos="264">
          <p15:clr>
            <a:srgbClr val="F26B43"/>
          </p15:clr>
        </p15:guide>
        <p15:guide id="3" orient="horz" pos="876">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6"/>
          <p:cNvSpPr>
            <a:spLocks noGrp="1"/>
          </p:cNvSpPr>
          <p:nvPr>
            <p:ph type="sldNum" sz="quarter" idx="4"/>
          </p:nvPr>
        </p:nvSpPr>
        <p:spPr>
          <a:xfrm>
            <a:off x="0" y="6372227"/>
            <a:ext cx="487680" cy="485773"/>
          </a:xfrm>
          <a:prstGeom prst="rect">
            <a:avLst/>
          </a:prstGeom>
          <a:solidFill>
            <a:schemeClr val="bg2"/>
          </a:solidFill>
          <a:ln>
            <a:noFill/>
          </a:ln>
        </p:spPr>
        <p:txBody>
          <a:bodyPr anchor="ctr"/>
          <a:lstStyle>
            <a:lvl1pPr algn="ctr">
              <a:defRPr sz="1333" b="1">
                <a:solidFill>
                  <a:schemeClr val="bg1"/>
                </a:solidFill>
              </a:defRPr>
            </a:lvl1pPr>
          </a:lstStyle>
          <a:p>
            <a:fld id="{B28838BE-5EAD-434C-B290-9193BA76332A}" type="slidenum">
              <a:rPr lang="en-US" smtClean="0"/>
              <a:pPr/>
              <a:t>‹#›</a:t>
            </a:fld>
            <a:endParaRPr lang="en-US" dirty="0"/>
          </a:p>
        </p:txBody>
      </p:sp>
    </p:spTree>
    <p:extLst>
      <p:ext uri="{BB962C8B-B14F-4D97-AF65-F5344CB8AC3E}">
        <p14:creationId xmlns:p14="http://schemas.microsoft.com/office/powerpoint/2010/main" val="2212944067"/>
      </p:ext>
    </p:extLst>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 id="2147484035" r:id="rId6"/>
    <p:sldLayoutId id="2147484036" r:id="rId7"/>
    <p:sldLayoutId id="2147484037" r:id="rId8"/>
    <p:sldLayoutId id="2147484038" r:id="rId9"/>
    <p:sldLayoutId id="2147484039" r:id="rId10"/>
    <p:sldLayoutId id="2147484040" r:id="rId11"/>
    <p:sldLayoutId id="2147484041" r:id="rId12"/>
    <p:sldLayoutId id="2147484042" r:id="rId13"/>
    <p:sldLayoutId id="2147484043" r:id="rId14"/>
    <p:sldLayoutId id="2147484044" r:id="rId15"/>
    <p:sldLayoutId id="2147484045" r:id="rId16"/>
    <p:sldLayoutId id="2147484046" r:id="rId17"/>
    <p:sldLayoutId id="2147484047" r:id="rId18"/>
    <p:sldLayoutId id="2147484048" r:id="rId19"/>
    <p:sldLayoutId id="2147484049" r:id="rId20"/>
    <p:sldLayoutId id="2147484050" r:id="rId21"/>
    <p:sldLayoutId id="2147484051" r:id="rId22"/>
    <p:sldLayoutId id="2147484052" r:id="rId2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p:txStyles>
    <p:titleStyle>
      <a:lvl1pPr algn="l" defTabSz="609585" rtl="0" eaLnBrk="1" latinLnBrk="0" hangingPunct="1">
        <a:spcBef>
          <a:spcPct val="0"/>
        </a:spcBef>
        <a:buNone/>
        <a:defRPr sz="5333" b="1" kern="1200" cap="all">
          <a:solidFill>
            <a:schemeClr val="tx1"/>
          </a:solidFill>
          <a:latin typeface="Arial Narrow"/>
          <a:ea typeface="+mj-ea"/>
          <a:cs typeface="Arial Narrow"/>
        </a:defRPr>
      </a:lvl1pPr>
    </p:titleStyle>
    <p:bodyStyle>
      <a:lvl1pPr marL="457189" indent="-457189" algn="l" defTabSz="609585" rtl="0" eaLnBrk="1" latinLnBrk="0" hangingPunct="1">
        <a:spcBef>
          <a:spcPct val="20000"/>
        </a:spcBef>
        <a:buClr>
          <a:schemeClr val="accent1"/>
        </a:buClr>
        <a:buFont typeface="Calibri"/>
        <a:buChar char="+"/>
        <a:defRPr sz="2400" kern="1200">
          <a:solidFill>
            <a:schemeClr val="tx2"/>
          </a:solidFill>
          <a:latin typeface="+mn-lt"/>
          <a:ea typeface="+mn-ea"/>
          <a:cs typeface="+mn-cs"/>
        </a:defRPr>
      </a:lvl1pPr>
      <a:lvl2pPr marL="990575" indent="-380990"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2pPr>
      <a:lvl3pPr marL="1441415" indent="-304792"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3pPr>
      <a:lvl4pPr marL="1902836" indent="-304792" algn="l" defTabSz="609585" rtl="0" eaLnBrk="1" latinLnBrk="0" hangingPunct="1">
        <a:spcBef>
          <a:spcPct val="20000"/>
        </a:spcBef>
        <a:buClr>
          <a:schemeClr val="accent1"/>
        </a:buClr>
        <a:buFont typeface="Arial"/>
        <a:buChar char="–"/>
        <a:defRPr sz="2400" kern="1200">
          <a:solidFill>
            <a:schemeClr val="tx2"/>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2">
          <p15:clr>
            <a:srgbClr val="F26B43"/>
          </p15:clr>
        </p15:guide>
        <p15:guide id="2" pos="264">
          <p15:clr>
            <a:srgbClr val="F26B43"/>
          </p15:clr>
        </p15:guide>
        <p15:guide id="3" orient="horz" pos="8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43uC4KOMdjg&amp;feature=youtu.be"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hyperlink" Target="https://www.ortn.edu/po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2A2EF-11FD-46F9-B2A3-3BBD76C3175B}"/>
              </a:ext>
            </a:extLst>
          </p:cNvPr>
          <p:cNvSpPr>
            <a:spLocks noGrp="1"/>
          </p:cNvSpPr>
          <p:nvPr>
            <p:ph type="body" sz="quarter" idx="14"/>
          </p:nvPr>
        </p:nvSpPr>
        <p:spPr>
          <a:xfrm>
            <a:off x="230980" y="3984072"/>
            <a:ext cx="6535580" cy="686165"/>
          </a:xfrm>
        </p:spPr>
        <p:txBody>
          <a:bodyPr/>
          <a:lstStyle/>
          <a:p>
            <a:pPr algn="ctr"/>
            <a:r>
              <a:rPr lang="en-US" sz="2800" cap="all" dirty="0">
                <a:solidFill>
                  <a:srgbClr val="A50021"/>
                </a:solidFill>
                <a:latin typeface="Arial Narrow" panose="020B0606020202030204" pitchFamily="34" charset="0"/>
              </a:rPr>
              <a:t>Today we are sharing the final portrait of a graduate for the Oak Ridge Schools.  We ask that you share it with your </a:t>
            </a:r>
            <a:r>
              <a:rPr lang="en-US" sz="3200" u="sng" cap="all" dirty="0">
                <a:solidFill>
                  <a:srgbClr val="A50021"/>
                </a:solidFill>
                <a:latin typeface="Arial Narrow" panose="020B0606020202030204" pitchFamily="34" charset="0"/>
              </a:rPr>
              <a:t>staff by Nov. 20 </a:t>
            </a:r>
            <a:r>
              <a:rPr lang="en-US" sz="2800" cap="all" dirty="0">
                <a:solidFill>
                  <a:srgbClr val="A50021"/>
                </a:solidFill>
                <a:latin typeface="Arial Narrow" panose="020B0606020202030204" pitchFamily="34" charset="0"/>
              </a:rPr>
              <a:t>and with your </a:t>
            </a:r>
            <a:r>
              <a:rPr lang="en-US" sz="3200" u="sng" cap="all" dirty="0">
                <a:solidFill>
                  <a:srgbClr val="A50021"/>
                </a:solidFill>
                <a:latin typeface="Arial Narrow" panose="020B0606020202030204" pitchFamily="34" charset="0"/>
              </a:rPr>
              <a:t>students &amp; families by  Dec. 18</a:t>
            </a:r>
            <a:r>
              <a:rPr lang="en-US" sz="2800" cap="all" dirty="0">
                <a:solidFill>
                  <a:srgbClr val="A50021"/>
                </a:solidFill>
                <a:latin typeface="Arial Narrow" panose="020B0606020202030204" pitchFamily="34" charset="0"/>
              </a:rPr>
              <a:t>.  </a:t>
            </a:r>
          </a:p>
          <a:p>
            <a:pPr algn="ctr"/>
            <a:endParaRPr lang="en-US" sz="1100" cap="all" dirty="0">
              <a:solidFill>
                <a:srgbClr val="A50021"/>
              </a:solidFill>
              <a:latin typeface="Arial Narrow" panose="020B0606020202030204" pitchFamily="34" charset="0"/>
            </a:endParaRPr>
          </a:p>
          <a:p>
            <a:pPr algn="ctr">
              <a:lnSpc>
                <a:spcPct val="100000"/>
              </a:lnSpc>
              <a:spcBef>
                <a:spcPts val="0"/>
              </a:spcBef>
            </a:pPr>
            <a:r>
              <a:rPr lang="en-US" sz="2800" cap="all" dirty="0">
                <a:solidFill>
                  <a:srgbClr val="A50021"/>
                </a:solidFill>
                <a:latin typeface="Arial Narrow" panose="020B0606020202030204" pitchFamily="34" charset="0"/>
              </a:rPr>
              <a:t>We have many resources for you:</a:t>
            </a:r>
          </a:p>
          <a:p>
            <a:pPr algn="ctr">
              <a:lnSpc>
                <a:spcPct val="100000"/>
              </a:lnSpc>
              <a:spcBef>
                <a:spcPts val="0"/>
              </a:spcBef>
            </a:pPr>
            <a:r>
              <a:rPr lang="en-US" sz="2800" cap="all" dirty="0">
                <a:solidFill>
                  <a:srgbClr val="A50021"/>
                </a:solidFill>
                <a:latin typeface="Arial Narrow" panose="020B0606020202030204" pitchFamily="34" charset="0"/>
              </a:rPr>
              <a:t>Slide deck</a:t>
            </a:r>
          </a:p>
          <a:p>
            <a:pPr algn="ctr">
              <a:lnSpc>
                <a:spcPct val="100000"/>
              </a:lnSpc>
              <a:spcBef>
                <a:spcPts val="0"/>
              </a:spcBef>
            </a:pPr>
            <a:r>
              <a:rPr lang="en-US" sz="2800" cap="all" dirty="0">
                <a:solidFill>
                  <a:srgbClr val="A50021"/>
                </a:solidFill>
                <a:latin typeface="Arial Narrow" panose="020B0606020202030204" pitchFamily="34" charset="0"/>
              </a:rPr>
              <a:t>Final Portrait document</a:t>
            </a:r>
          </a:p>
          <a:p>
            <a:pPr algn="ctr">
              <a:lnSpc>
                <a:spcPct val="100000"/>
              </a:lnSpc>
              <a:spcBef>
                <a:spcPts val="0"/>
              </a:spcBef>
            </a:pPr>
            <a:r>
              <a:rPr lang="en-US" sz="2800" cap="all" dirty="0">
                <a:solidFill>
                  <a:srgbClr val="A50021"/>
                </a:solidFill>
                <a:latin typeface="Arial Narrow" panose="020B0606020202030204" pitchFamily="34" charset="0"/>
              </a:rPr>
              <a:t>Handout</a:t>
            </a:r>
          </a:p>
          <a:p>
            <a:pPr algn="ctr">
              <a:lnSpc>
                <a:spcPct val="100000"/>
              </a:lnSpc>
              <a:spcBef>
                <a:spcPts val="0"/>
              </a:spcBef>
            </a:pPr>
            <a:r>
              <a:rPr lang="en-US" sz="2800" cap="all" dirty="0">
                <a:solidFill>
                  <a:srgbClr val="A50021"/>
                </a:solidFill>
                <a:latin typeface="Arial Narrow" panose="020B0606020202030204" pitchFamily="34" charset="0"/>
              </a:rPr>
              <a:t>Videos</a:t>
            </a:r>
          </a:p>
          <a:p>
            <a:pPr algn="ctr">
              <a:lnSpc>
                <a:spcPct val="100000"/>
              </a:lnSpc>
              <a:spcBef>
                <a:spcPts val="0"/>
              </a:spcBef>
            </a:pPr>
            <a:endParaRPr lang="en-US" sz="1100" cap="all" dirty="0">
              <a:solidFill>
                <a:srgbClr val="A50021"/>
              </a:solidFill>
              <a:latin typeface="Arial Narrow" panose="020B0606020202030204" pitchFamily="34" charset="0"/>
            </a:endParaRPr>
          </a:p>
          <a:p>
            <a:pPr algn="ctr"/>
            <a:endParaRPr lang="en-US" sz="8800" dirty="0">
              <a:solidFill>
                <a:srgbClr val="A50021"/>
              </a:solidFill>
            </a:endParaRPr>
          </a:p>
        </p:txBody>
      </p:sp>
      <p:pic>
        <p:nvPicPr>
          <p:cNvPr id="7" name="Picture 6" descr="A picture containing diagram&#10;&#10;Description automatically generated">
            <a:extLst>
              <a:ext uri="{FF2B5EF4-FFF2-40B4-BE49-F238E27FC236}">
                <a16:creationId xmlns:a16="http://schemas.microsoft.com/office/drawing/2014/main" id="{8C040743-AF4B-4BB5-A474-6D4A9CD8A32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914400"/>
            <a:ext cx="5029200" cy="5029200"/>
          </a:xfrm>
          <a:prstGeom prst="rect">
            <a:avLst/>
          </a:prstGeom>
        </p:spPr>
      </p:pic>
    </p:spTree>
    <p:extLst>
      <p:ext uri="{BB962C8B-B14F-4D97-AF65-F5344CB8AC3E}">
        <p14:creationId xmlns:p14="http://schemas.microsoft.com/office/powerpoint/2010/main" val="275658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a:bodyPr>
          <a:lstStyle/>
          <a:p>
            <a:r>
              <a:rPr lang="en-US" sz="4400" cap="all" dirty="0">
                <a:latin typeface="Arial Narrow" panose="020B0606020202030204" pitchFamily="34" charset="0"/>
              </a:rPr>
              <a:t>Let’s reflect and discuss</a:t>
            </a:r>
          </a:p>
        </p:txBody>
      </p:sp>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411369"/>
            <a:ext cx="12266448" cy="8934960"/>
          </a:xfrm>
        </p:spPr>
        <p:txBody>
          <a:bodyPr>
            <a:normAutofit/>
          </a:bodyPr>
          <a:lstStyle/>
          <a:p>
            <a:pPr marL="612775" lvl="2"/>
            <a:r>
              <a:rPr lang="en-US" sz="3300" b="1" i="1" dirty="0">
                <a:solidFill>
                  <a:prstClr val="black"/>
                </a:solidFill>
                <a:cs typeface="Arial" panose="020B0604020202020204" pitchFamily="34" charset="0"/>
              </a:rPr>
              <a:t>Find a partner to talk with. As you listen to your partner talk, capture some key words and phrases to share with the group:</a:t>
            </a:r>
          </a:p>
          <a:p>
            <a:pPr marL="612775" lvl="2"/>
            <a:r>
              <a:rPr lang="en-US" sz="3500" b="1" dirty="0">
                <a:solidFill>
                  <a:prstClr val="black"/>
                </a:solidFill>
                <a:cs typeface="Arial" panose="020B0604020202020204" pitchFamily="34" charset="0"/>
              </a:rPr>
              <a:t> </a:t>
            </a:r>
            <a:endParaRPr lang="en-US" sz="3000" b="1" dirty="0">
              <a:solidFill>
                <a:prstClr val="black"/>
              </a:solidFill>
              <a:cs typeface="Arial" panose="020B0604020202020204" pitchFamily="34" charset="0"/>
            </a:endParaRPr>
          </a:p>
          <a:p>
            <a:pPr marL="1146175" lvl="2" indent="-533400">
              <a:buFont typeface="+mj-lt"/>
              <a:buAutoNum type="arabicPeriod"/>
            </a:pPr>
            <a:r>
              <a:rPr lang="en-US" sz="3600" b="1" dirty="0">
                <a:solidFill>
                  <a:prstClr val="black"/>
                </a:solidFill>
                <a:cs typeface="Arial" panose="020B0604020202020204" pitchFamily="34" charset="0"/>
              </a:rPr>
              <a:t>How will you describe the WHY of the Portrait of an Oak Ridge Schools’ Graduate when you talk about it?</a:t>
            </a:r>
          </a:p>
          <a:p>
            <a:pPr marL="1146175" lvl="2" indent="-533400">
              <a:buFont typeface="+mj-lt"/>
              <a:buAutoNum type="arabicPeriod"/>
            </a:pPr>
            <a:endParaRPr lang="en-US" sz="900" b="1" dirty="0">
              <a:solidFill>
                <a:prstClr val="black"/>
              </a:solidFill>
              <a:cs typeface="Arial" panose="020B0604020202020204" pitchFamily="34" charset="0"/>
            </a:endParaRPr>
          </a:p>
          <a:p>
            <a:pPr marL="1146175" lvl="2" indent="-533400">
              <a:buFont typeface="+mj-lt"/>
              <a:buAutoNum type="arabicPeriod"/>
            </a:pPr>
            <a:r>
              <a:rPr lang="en-US" sz="3600" b="1" dirty="0">
                <a:solidFill>
                  <a:prstClr val="black"/>
                </a:solidFill>
                <a:cs typeface="Arial" panose="020B0604020202020204" pitchFamily="34" charset="0"/>
              </a:rPr>
              <a:t>How does it “connect the dots” of the many facets of work we have going on in Oak Ridge? How can 				you leverage the way it brings key work 				together as you explain it?</a:t>
            </a:r>
          </a:p>
          <a:p>
            <a:pPr marL="1146175" lvl="2" indent="-533400">
              <a:buFont typeface="+mj-lt"/>
              <a:buAutoNum type="arabicPeriod"/>
            </a:pPr>
            <a:endParaRPr lang="en-US" sz="3500" b="1" dirty="0">
              <a:solidFill>
                <a:prstClr val="black"/>
              </a:solidFill>
              <a:cs typeface="Arial" panose="020B0604020202020204" pitchFamily="34" charset="0"/>
            </a:endParaRPr>
          </a:p>
          <a:p>
            <a:pPr marL="612775" lvl="2"/>
            <a:endParaRPr lang="en-US" sz="2900" b="1" dirty="0"/>
          </a:p>
        </p:txBody>
      </p:sp>
    </p:spTree>
    <p:extLst>
      <p:ext uri="{BB962C8B-B14F-4D97-AF65-F5344CB8AC3E}">
        <p14:creationId xmlns:p14="http://schemas.microsoft.com/office/powerpoint/2010/main" val="173318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5760" y="341294"/>
            <a:ext cx="11616033" cy="1311797"/>
          </a:xfrm>
        </p:spPr>
        <p:txBody>
          <a:bodyPr>
            <a:normAutofit/>
          </a:bodyPr>
          <a:lstStyle/>
          <a:p>
            <a:r>
              <a:rPr lang="en-US" sz="4400" cap="all" dirty="0">
                <a:latin typeface="Arial Narrow" panose="020B0606020202030204" pitchFamily="34" charset="0"/>
              </a:rPr>
              <a:t>What makes our portrait unique</a:t>
            </a:r>
          </a:p>
        </p:txBody>
      </p:sp>
      <p:sp>
        <p:nvSpPr>
          <p:cNvPr id="5" name="TextBox 4">
            <a:extLst>
              <a:ext uri="{FF2B5EF4-FFF2-40B4-BE49-F238E27FC236}">
                <a16:creationId xmlns:a16="http://schemas.microsoft.com/office/drawing/2014/main" id="{6868A426-F439-4110-B154-B6408357B7BC}"/>
              </a:ext>
            </a:extLst>
          </p:cNvPr>
          <p:cNvSpPr txBox="1"/>
          <p:nvPr/>
        </p:nvSpPr>
        <p:spPr>
          <a:xfrm>
            <a:off x="1206500" y="1653091"/>
            <a:ext cx="9626600" cy="3785652"/>
          </a:xfrm>
          <a:prstGeom prst="rect">
            <a:avLst/>
          </a:prstGeom>
          <a:noFill/>
        </p:spPr>
        <p:txBody>
          <a:bodyPr wrap="square" rtlCol="0">
            <a:spAutoFit/>
          </a:bodyPr>
          <a:lstStyle/>
          <a:p>
            <a:pPr marL="285750" indent="-285750">
              <a:buFont typeface="Arial" panose="020B0604020202020204" pitchFamily="34" charset="0"/>
              <a:buChar char="•"/>
            </a:pPr>
            <a:r>
              <a:rPr lang="en-US" sz="4800" b="1" dirty="0"/>
              <a:t>Comprehensiveness – more than “non-academic” attributes</a:t>
            </a:r>
          </a:p>
          <a:p>
            <a:pPr marL="285750" indent="-285750">
              <a:buFont typeface="Arial" panose="020B0604020202020204" pitchFamily="34" charset="0"/>
              <a:buChar char="•"/>
            </a:pPr>
            <a:endParaRPr lang="en-US" sz="4800" b="1" dirty="0"/>
          </a:p>
          <a:p>
            <a:pPr marL="285750" indent="-285750">
              <a:buFont typeface="Arial" panose="020B0604020202020204" pitchFamily="34" charset="0"/>
              <a:buChar char="•"/>
            </a:pPr>
            <a:r>
              <a:rPr lang="en-US" sz="4800" b="1" dirty="0"/>
              <a:t>K-12 Perspective – Progression by Level</a:t>
            </a:r>
          </a:p>
        </p:txBody>
      </p:sp>
    </p:spTree>
    <p:extLst>
      <p:ext uri="{BB962C8B-B14F-4D97-AF65-F5344CB8AC3E}">
        <p14:creationId xmlns:p14="http://schemas.microsoft.com/office/powerpoint/2010/main" val="3087232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1322CF4-E001-4886-BF50-A89B988CE2DD}"/>
              </a:ext>
            </a:extLst>
          </p:cNvPr>
          <p:cNvSpPr txBox="1"/>
          <p:nvPr/>
        </p:nvSpPr>
        <p:spPr>
          <a:xfrm>
            <a:off x="7162800" y="6273800"/>
            <a:ext cx="5029200" cy="584200"/>
          </a:xfrm>
          <a:prstGeom prst="rect">
            <a:avLst/>
          </a:prstGeom>
          <a:solidFill>
            <a:schemeClr val="bg1"/>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105103" y="277794"/>
            <a:ext cx="11960773" cy="1311797"/>
          </a:xfrm>
        </p:spPr>
        <p:txBody>
          <a:bodyPr>
            <a:normAutofit/>
          </a:bodyPr>
          <a:lstStyle/>
          <a:p>
            <a:r>
              <a:rPr lang="en-US" sz="4100" b="1" cap="all" dirty="0">
                <a:solidFill>
                  <a:srgbClr val="A50021"/>
                </a:solidFill>
                <a:latin typeface="Arial Narrow"/>
              </a:rPr>
              <a:t>How Our portrait of a graduate is organized</a:t>
            </a:r>
          </a:p>
        </p:txBody>
      </p:sp>
      <p:sp>
        <p:nvSpPr>
          <p:cNvPr id="7" name="Text Placeholder 6">
            <a:extLst>
              <a:ext uri="{FF2B5EF4-FFF2-40B4-BE49-F238E27FC236}">
                <a16:creationId xmlns:a16="http://schemas.microsoft.com/office/drawing/2014/main" id="{98BB3D45-E3F4-4F5E-80E3-AB76CE5DBC4B}"/>
              </a:ext>
            </a:extLst>
          </p:cNvPr>
          <p:cNvSpPr>
            <a:spLocks noGrp="1"/>
          </p:cNvSpPr>
          <p:nvPr>
            <p:ph type="body" sz="quarter" idx="15"/>
          </p:nvPr>
        </p:nvSpPr>
        <p:spPr>
          <a:xfrm>
            <a:off x="455612" y="888298"/>
            <a:ext cx="11736388" cy="5984008"/>
          </a:xfrm>
        </p:spPr>
        <p:txBody>
          <a:bodyPr vert="horz" lIns="91440" tIns="45720" rIns="91440" bIns="45720" rtlCol="0" anchor="t">
            <a:noAutofit/>
          </a:bodyPr>
          <a:lstStyle/>
          <a:p>
            <a:pPr marL="0" indent="0">
              <a:buNone/>
            </a:pPr>
            <a:r>
              <a:rPr lang="en-US" sz="3900" b="1" dirty="0">
                <a:solidFill>
                  <a:schemeClr val="accent2"/>
                </a:solidFill>
              </a:rPr>
              <a:t>College- and Career-Ready Success Indicators</a:t>
            </a:r>
            <a:endParaRPr lang="en-US" sz="3900" b="1" dirty="0">
              <a:solidFill>
                <a:schemeClr val="accent2"/>
              </a:solidFill>
              <a:cs typeface="Calibri"/>
            </a:endParaRPr>
          </a:p>
          <a:p>
            <a:pPr lvl="1">
              <a:buFont typeface="Wingdings" panose="020B0604020202020204" pitchFamily="34" charset="0"/>
              <a:buChar char="Ø"/>
            </a:pPr>
            <a:r>
              <a:rPr lang="en-US" sz="3400" b="1" dirty="0"/>
              <a:t>  Key Academic Indicators from the Oak Ridge 7 Keys</a:t>
            </a:r>
            <a:endParaRPr lang="en-US" sz="3400" b="1" dirty="0">
              <a:cs typeface="Calibri"/>
            </a:endParaRPr>
          </a:p>
          <a:p>
            <a:pPr lvl="1">
              <a:buClr>
                <a:srgbClr val="000000"/>
              </a:buClr>
              <a:buFont typeface="Wingdings" panose="020B0604020202020204" pitchFamily="34" charset="0"/>
              <a:buChar char="Ø"/>
            </a:pPr>
            <a:r>
              <a:rPr lang="en-US" sz="3400" b="1" dirty="0"/>
              <a:t>  Applying 4 C’s in STEM/Problem-Based Learning and all curricular areas: </a:t>
            </a:r>
            <a:r>
              <a:rPr lang="en-US" sz="2800" b="1" dirty="0"/>
              <a:t>Critical Thinking, Communication, Collaboration &amp; Creativity</a:t>
            </a:r>
            <a:endParaRPr lang="en-US" sz="2800" b="1" dirty="0">
              <a:cs typeface="Calibri" panose="020F0502020204030204"/>
            </a:endParaRPr>
          </a:p>
          <a:p>
            <a:pPr lvl="1">
              <a:buFont typeface="Wingdings" panose="020B0604020202020204" pitchFamily="34" charset="0"/>
              <a:buChar char="Ø"/>
            </a:pPr>
            <a:r>
              <a:rPr lang="en-US" sz="3400" b="1" dirty="0"/>
              <a:t>  Understanding Career Options</a:t>
            </a:r>
            <a:endParaRPr lang="en-US" sz="3400" b="1" dirty="0">
              <a:cs typeface="Calibri"/>
            </a:endParaRPr>
          </a:p>
          <a:p>
            <a:pPr lvl="1">
              <a:buClr>
                <a:srgbClr val="000000"/>
              </a:buClr>
              <a:buFont typeface="Wingdings" panose="020B0604020202020204" pitchFamily="34" charset="0"/>
              <a:buChar char="Ø"/>
            </a:pPr>
            <a:r>
              <a:rPr lang="en-US" sz="3400" b="1" dirty="0">
                <a:cs typeface="Calibri"/>
              </a:rPr>
              <a:t>  Using Technology Effectively</a:t>
            </a:r>
          </a:p>
          <a:p>
            <a:pPr marL="456565" indent="-456565"/>
            <a:endParaRPr lang="en-US" sz="100" dirty="0">
              <a:solidFill>
                <a:srgbClr val="000000"/>
              </a:solidFill>
              <a:cs typeface="Calibri"/>
            </a:endParaRPr>
          </a:p>
          <a:p>
            <a:pPr marL="0" indent="0">
              <a:buNone/>
            </a:pPr>
            <a:r>
              <a:rPr lang="en-US" sz="3900" b="1" dirty="0">
                <a:solidFill>
                  <a:schemeClr val="accent2"/>
                </a:solidFill>
              </a:rPr>
              <a:t>Life-Ready Success Indicators</a:t>
            </a:r>
            <a:endParaRPr lang="en-US" sz="3900" b="1" dirty="0">
              <a:solidFill>
                <a:schemeClr val="accent2"/>
              </a:solidFill>
              <a:cs typeface="Calibri"/>
            </a:endParaRPr>
          </a:p>
          <a:p>
            <a:pPr lvl="1">
              <a:buFont typeface="Wingdings" panose="020B0604020202020204" pitchFamily="34" charset="0"/>
              <a:buChar char="Ø"/>
            </a:pPr>
            <a:r>
              <a:rPr lang="en-US" sz="3400" b="1" dirty="0"/>
              <a:t>  Key Indicators of social/emotional strength</a:t>
            </a:r>
            <a:endParaRPr lang="en-US" sz="3400" b="1" dirty="0">
              <a:cs typeface="Calibri" panose="020F0502020204030204"/>
            </a:endParaRPr>
          </a:p>
          <a:p>
            <a:pPr marL="1903095" lvl="2"/>
            <a:r>
              <a:rPr lang="en-US" sz="3000" b="1" dirty="0"/>
              <a:t>Self-Awareness, Self-Discipline &amp; Empathy</a:t>
            </a:r>
            <a:endParaRPr lang="en-US" sz="3000" b="1" dirty="0">
              <a:cs typeface="Calibri" panose="020F0502020204030204"/>
            </a:endParaRPr>
          </a:p>
          <a:p>
            <a:pPr marL="1028700" indent="-569913">
              <a:buClr>
                <a:srgbClr val="000000"/>
              </a:buClr>
              <a:buFont typeface="Wingdings" panose="020B0604020202020204" pitchFamily="34" charset="0"/>
              <a:buChar char="Ø"/>
            </a:pPr>
            <a:r>
              <a:rPr lang="en-US" sz="3400" b="1" dirty="0">
                <a:cs typeface="Calibri" panose="020F0502020204030204"/>
              </a:rPr>
              <a:t>Possessing Financial Fluency </a:t>
            </a:r>
            <a:r>
              <a:rPr lang="en-US" sz="2000" b="1" dirty="0">
                <a:cs typeface="Calibri" panose="020F0502020204030204"/>
              </a:rPr>
              <a:t>(demonstrated at high school)</a:t>
            </a:r>
          </a:p>
          <a:p>
            <a:pPr lvl="2">
              <a:buClr>
                <a:prstClr val="black"/>
              </a:buClr>
            </a:pPr>
            <a:endParaRPr lang="en-US" sz="3400" b="1" dirty="0">
              <a:cs typeface="Calibri" panose="020F0502020204030204"/>
            </a:endParaRPr>
          </a:p>
          <a:p>
            <a:pPr lvl="1">
              <a:buClr>
                <a:prstClr val="black"/>
              </a:buClr>
            </a:pPr>
            <a:endParaRPr lang="en-US" sz="3400" dirty="0">
              <a:cs typeface="Calibri" panose="020F0502020204030204"/>
            </a:endParaRPr>
          </a:p>
        </p:txBody>
      </p:sp>
      <p:pic>
        <p:nvPicPr>
          <p:cNvPr id="4" name="Picture 3" descr="A picture containing drawing, table&#10;&#10;Description automatically generated">
            <a:extLst>
              <a:ext uri="{FF2B5EF4-FFF2-40B4-BE49-F238E27FC236}">
                <a16:creationId xmlns:a16="http://schemas.microsoft.com/office/drawing/2014/main" id="{8878082E-19DF-4E14-896A-4FB09D32C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0" y="5190936"/>
            <a:ext cx="2286000" cy="1681370"/>
          </a:xfrm>
          <a:prstGeom prst="rect">
            <a:avLst/>
          </a:prstGeom>
        </p:spPr>
      </p:pic>
    </p:spTree>
    <p:extLst>
      <p:ext uri="{BB962C8B-B14F-4D97-AF65-F5344CB8AC3E}">
        <p14:creationId xmlns:p14="http://schemas.microsoft.com/office/powerpoint/2010/main" val="2413408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a:bodyPr>
          <a:lstStyle/>
          <a:p>
            <a:r>
              <a:rPr lang="en-US" sz="4400" cap="all" dirty="0">
                <a:latin typeface="Arial Narrow"/>
              </a:rPr>
              <a:t>Indicators of empathy in Pre-K</a:t>
            </a:r>
          </a:p>
        </p:txBody>
      </p:sp>
      <p:sp>
        <p:nvSpPr>
          <p:cNvPr id="4" name="TextBox 3">
            <a:extLst>
              <a:ext uri="{FF2B5EF4-FFF2-40B4-BE49-F238E27FC236}">
                <a16:creationId xmlns:a16="http://schemas.microsoft.com/office/drawing/2014/main" id="{41D7C104-974E-4105-B576-38F8603A2CF8}"/>
              </a:ext>
            </a:extLst>
          </p:cNvPr>
          <p:cNvSpPr txBox="1"/>
          <p:nvPr/>
        </p:nvSpPr>
        <p:spPr>
          <a:xfrm>
            <a:off x="554967" y="1590136"/>
            <a:ext cx="1116833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cs typeface="Calibri"/>
              </a:rPr>
              <a:t>Pre-K students will display empathy as they:</a:t>
            </a:r>
          </a:p>
          <a:p>
            <a:pPr marL="1943100" lvl="3" indent="-571500">
              <a:buFont typeface="Arial"/>
              <a:buChar char="•"/>
            </a:pPr>
            <a:r>
              <a:rPr lang="en-US" sz="4000" b="1" dirty="0">
                <a:cs typeface="Calibri"/>
              </a:rPr>
              <a:t>Recognize and label basic emotions in books and photographs and use words to describe own feelings.</a:t>
            </a:r>
          </a:p>
          <a:p>
            <a:pPr marL="1943100" lvl="3" indent="-571500">
              <a:buFont typeface="Arial"/>
              <a:buChar char="•"/>
            </a:pPr>
            <a:r>
              <a:rPr lang="en-US" sz="4000" b="1" dirty="0">
                <a:cs typeface="Calibri"/>
              </a:rPr>
              <a:t>Express care and concern toward others.</a:t>
            </a:r>
          </a:p>
          <a:p>
            <a:pPr marL="1943100" lvl="3" indent="-571500">
              <a:buFont typeface="Arial"/>
              <a:buChar char="•"/>
            </a:pPr>
            <a:r>
              <a:rPr lang="en-US" sz="4000" b="1" dirty="0">
                <a:cs typeface="Calibri"/>
              </a:rPr>
              <a:t>Understand that people have similarities and differences.</a:t>
            </a:r>
          </a:p>
        </p:txBody>
      </p:sp>
    </p:spTree>
    <p:extLst>
      <p:ext uri="{BB962C8B-B14F-4D97-AF65-F5344CB8AC3E}">
        <p14:creationId xmlns:p14="http://schemas.microsoft.com/office/powerpoint/2010/main" val="2531593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90353" y="298114"/>
            <a:ext cx="11246681" cy="1311797"/>
          </a:xfrm>
        </p:spPr>
        <p:txBody>
          <a:bodyPr>
            <a:normAutofit/>
          </a:bodyPr>
          <a:lstStyle/>
          <a:p>
            <a:r>
              <a:rPr lang="en-US" sz="4400" cap="all" dirty="0">
                <a:latin typeface="Arial Narrow"/>
              </a:rPr>
              <a:t>Indicators of empathy in elementary</a:t>
            </a:r>
          </a:p>
        </p:txBody>
      </p:sp>
      <p:sp>
        <p:nvSpPr>
          <p:cNvPr id="4" name="TextBox 3">
            <a:extLst>
              <a:ext uri="{FF2B5EF4-FFF2-40B4-BE49-F238E27FC236}">
                <a16:creationId xmlns:a16="http://schemas.microsoft.com/office/drawing/2014/main" id="{41D7C104-974E-4105-B576-38F8603A2CF8}"/>
              </a:ext>
            </a:extLst>
          </p:cNvPr>
          <p:cNvSpPr txBox="1"/>
          <p:nvPr/>
        </p:nvSpPr>
        <p:spPr>
          <a:xfrm>
            <a:off x="641231" y="1101306"/>
            <a:ext cx="10995803" cy="57554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cs typeface="Calibri"/>
              </a:rPr>
              <a:t>Elementary students will display empathy as they:</a:t>
            </a:r>
          </a:p>
          <a:p>
            <a:pPr lvl="1">
              <a:buFont typeface="Arial"/>
              <a:buChar char="•"/>
            </a:pPr>
            <a:r>
              <a:rPr lang="en-US" sz="3600" b="1" dirty="0">
                <a:ea typeface="+mn-lt"/>
                <a:cs typeface="+mn-lt"/>
              </a:rPr>
              <a:t>  Accept people who are different.  </a:t>
            </a:r>
            <a:endParaRPr lang="en-US" sz="3600" b="1" dirty="0">
              <a:cs typeface="Calibri"/>
            </a:endParaRPr>
          </a:p>
          <a:p>
            <a:pPr lvl="1">
              <a:buFont typeface="Arial"/>
              <a:buChar char="•"/>
            </a:pPr>
            <a:r>
              <a:rPr lang="en-US" sz="3600" b="1" dirty="0">
                <a:ea typeface="+mn-lt"/>
                <a:cs typeface="+mn-lt"/>
              </a:rPr>
              <a:t>  Respect different points of view and show kindness in resolving conflict.</a:t>
            </a:r>
            <a:endParaRPr lang="en-US" sz="3600" b="1" dirty="0">
              <a:cs typeface="Calibri"/>
            </a:endParaRPr>
          </a:p>
          <a:p>
            <a:pPr lvl="1">
              <a:buFont typeface="Arial"/>
              <a:buChar char="•"/>
            </a:pPr>
            <a:r>
              <a:rPr lang="en-US" sz="3600" b="1" dirty="0">
                <a:ea typeface="+mn-lt"/>
                <a:cs typeface="+mn-lt"/>
              </a:rPr>
              <a:t>  Be open and receptive to new ideas.</a:t>
            </a:r>
          </a:p>
          <a:p>
            <a:pPr lvl="3">
              <a:buFont typeface="Arial"/>
              <a:buChar char="•"/>
            </a:pPr>
            <a:r>
              <a:rPr lang="en-US" sz="3600" b="1" dirty="0">
                <a:ea typeface="+mn-lt"/>
                <a:cs typeface="+mn-lt"/>
              </a:rPr>
              <a:t>  Demonstrate global awareness and sensitivity (e.g. see how peoples’ similarities and differences affect not only self but others and the world). </a:t>
            </a:r>
            <a:endParaRPr lang="en-US" sz="3600" b="1" dirty="0">
              <a:cs typeface="Calibri"/>
            </a:endParaRPr>
          </a:p>
          <a:p>
            <a:pPr marL="1943100" lvl="3" indent="-571500">
              <a:buFont typeface="Arial"/>
              <a:buChar char="•"/>
            </a:pPr>
            <a:endParaRPr lang="en-US" sz="4000" b="1" dirty="0">
              <a:cs typeface="Calibri"/>
            </a:endParaRPr>
          </a:p>
        </p:txBody>
      </p:sp>
    </p:spTree>
    <p:extLst>
      <p:ext uri="{BB962C8B-B14F-4D97-AF65-F5344CB8AC3E}">
        <p14:creationId xmlns:p14="http://schemas.microsoft.com/office/powerpoint/2010/main" val="2261810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735511" cy="1311797"/>
          </a:xfrm>
        </p:spPr>
        <p:txBody>
          <a:bodyPr>
            <a:normAutofit/>
          </a:bodyPr>
          <a:lstStyle/>
          <a:p>
            <a:r>
              <a:rPr lang="en-US" sz="4400" cap="all" dirty="0">
                <a:latin typeface="Arial Narrow"/>
              </a:rPr>
              <a:t>Indicators of empathy in middle school</a:t>
            </a:r>
          </a:p>
        </p:txBody>
      </p:sp>
      <p:sp>
        <p:nvSpPr>
          <p:cNvPr id="4" name="TextBox 3">
            <a:extLst>
              <a:ext uri="{FF2B5EF4-FFF2-40B4-BE49-F238E27FC236}">
                <a16:creationId xmlns:a16="http://schemas.microsoft.com/office/drawing/2014/main" id="{41D7C104-974E-4105-B576-38F8603A2CF8}"/>
              </a:ext>
            </a:extLst>
          </p:cNvPr>
          <p:cNvSpPr txBox="1"/>
          <p:nvPr/>
        </p:nvSpPr>
        <p:spPr>
          <a:xfrm>
            <a:off x="641231" y="1101306"/>
            <a:ext cx="10995803" cy="54784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800" b="1" dirty="0">
                <a:cs typeface="Calibri"/>
              </a:rPr>
              <a:t>Middle school students will display empathy as they:</a:t>
            </a:r>
          </a:p>
          <a:p>
            <a:pPr marL="914400" lvl="1" indent="-457200">
              <a:buFont typeface="Arial"/>
              <a:buChar char="•"/>
            </a:pPr>
            <a:r>
              <a:rPr lang="en-US" sz="2800" b="1" dirty="0">
                <a:ea typeface="+mn-lt"/>
                <a:cs typeface="+mn-lt"/>
              </a:rPr>
              <a:t>Show compassion for others and a desire to help all people, realizing everyone has struggles of their own.  </a:t>
            </a:r>
            <a:endParaRPr lang="en-US" sz="2800" b="1" dirty="0">
              <a:cs typeface="Calibri"/>
            </a:endParaRPr>
          </a:p>
          <a:p>
            <a:pPr marL="914400" lvl="1" indent="-457200">
              <a:buFont typeface="Arial"/>
              <a:buChar char="•"/>
            </a:pPr>
            <a:r>
              <a:rPr lang="en-US" sz="2800" b="1" dirty="0">
                <a:ea typeface="+mn-lt"/>
                <a:cs typeface="+mn-lt"/>
              </a:rPr>
              <a:t>Demonstrate an appreciation of others’ ideas and actions by means of listening, showing kindness, and helping others.  </a:t>
            </a:r>
            <a:endParaRPr lang="en-US" sz="2800" b="1" dirty="0">
              <a:cs typeface="Calibri"/>
            </a:endParaRPr>
          </a:p>
          <a:p>
            <a:pPr marL="914400" lvl="1" indent="-457200">
              <a:buFont typeface="Arial"/>
              <a:buChar char="•"/>
            </a:pPr>
            <a:r>
              <a:rPr lang="en-US" sz="2800" b="1" dirty="0">
                <a:ea typeface="+mn-lt"/>
                <a:cs typeface="+mn-lt"/>
              </a:rPr>
              <a:t>Seek to understand and respect those who are different (e.g. culturally, socially, emotionally, and academically). </a:t>
            </a:r>
            <a:endParaRPr lang="en-US" sz="2800" b="1" dirty="0">
              <a:cs typeface="Calibri"/>
            </a:endParaRPr>
          </a:p>
          <a:p>
            <a:pPr marL="1828800" lvl="3" indent="-457200">
              <a:buFont typeface="Arial"/>
              <a:buChar char="•"/>
            </a:pPr>
            <a:r>
              <a:rPr lang="en-US" sz="2800" b="1" dirty="0">
                <a:ea typeface="+mn-lt"/>
                <a:cs typeface="+mn-lt"/>
              </a:rPr>
              <a:t>Demonstrate global awareness and sensitivity (e.g. understand cultural similarities and differences and be respectful of these).</a:t>
            </a:r>
          </a:p>
          <a:p>
            <a:pPr lvl="1">
              <a:buFont typeface="Arial"/>
              <a:buChar char="•"/>
            </a:pPr>
            <a:endParaRPr lang="en-US" sz="2800" b="1" dirty="0">
              <a:cs typeface="Calibri"/>
            </a:endParaRPr>
          </a:p>
          <a:p>
            <a:pPr marL="1943100" lvl="3" indent="-571500">
              <a:buFont typeface="Arial"/>
              <a:buChar char="•"/>
            </a:pPr>
            <a:endParaRPr lang="en-US" sz="3200" b="1" dirty="0">
              <a:cs typeface="Calibri"/>
            </a:endParaRPr>
          </a:p>
        </p:txBody>
      </p:sp>
    </p:spTree>
    <p:extLst>
      <p:ext uri="{BB962C8B-B14F-4D97-AF65-F5344CB8AC3E}">
        <p14:creationId xmlns:p14="http://schemas.microsoft.com/office/powerpoint/2010/main" val="980367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456489" y="287954"/>
            <a:ext cx="11735511" cy="1311797"/>
          </a:xfrm>
        </p:spPr>
        <p:txBody>
          <a:bodyPr>
            <a:normAutofit/>
          </a:bodyPr>
          <a:lstStyle/>
          <a:p>
            <a:r>
              <a:rPr lang="en-US" sz="4400" cap="all" dirty="0">
                <a:latin typeface="Arial Narrow"/>
              </a:rPr>
              <a:t>Indicators of empathy in high school</a:t>
            </a:r>
          </a:p>
        </p:txBody>
      </p:sp>
      <p:sp>
        <p:nvSpPr>
          <p:cNvPr id="4" name="TextBox 3">
            <a:extLst>
              <a:ext uri="{FF2B5EF4-FFF2-40B4-BE49-F238E27FC236}">
                <a16:creationId xmlns:a16="http://schemas.microsoft.com/office/drawing/2014/main" id="{41D7C104-974E-4105-B576-38F8603A2CF8}"/>
              </a:ext>
            </a:extLst>
          </p:cNvPr>
          <p:cNvSpPr txBox="1"/>
          <p:nvPr/>
        </p:nvSpPr>
        <p:spPr>
          <a:xfrm>
            <a:off x="641231" y="1101306"/>
            <a:ext cx="10995803" cy="63094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cs typeface="Calibri"/>
              </a:rPr>
              <a:t>High school students will display empathy as they:</a:t>
            </a:r>
          </a:p>
          <a:p>
            <a:endParaRPr lang="en-US" sz="1600" b="1" dirty="0">
              <a:ea typeface="+mn-lt"/>
              <a:cs typeface="+mn-lt"/>
            </a:endParaRPr>
          </a:p>
          <a:p>
            <a:pPr marL="457200" indent="-457200">
              <a:buFont typeface="Arial"/>
              <a:buChar char="•"/>
            </a:pPr>
            <a:r>
              <a:rPr lang="en-US" sz="3200" b="1" dirty="0">
                <a:ea typeface="+mn-lt"/>
                <a:cs typeface="+mn-lt"/>
              </a:rPr>
              <a:t>Participate in hands-on community service.</a:t>
            </a:r>
          </a:p>
          <a:p>
            <a:pPr marL="457200" indent="-457200">
              <a:buFont typeface="Arial"/>
              <a:buChar char="•"/>
            </a:pPr>
            <a:r>
              <a:rPr lang="en-US" sz="3200" b="1" dirty="0">
                <a:ea typeface="+mn-lt"/>
                <a:cs typeface="+mn-lt"/>
              </a:rPr>
              <a:t>Accept and offer critiques with grace, value and honesty.</a:t>
            </a:r>
          </a:p>
          <a:p>
            <a:pPr marL="457200" indent="-457200">
              <a:buFont typeface="Arial"/>
              <a:buChar char="•"/>
            </a:pPr>
            <a:r>
              <a:rPr lang="en-US" sz="3200" b="1" dirty="0">
                <a:ea typeface="+mn-lt"/>
                <a:cs typeface="+mn-lt"/>
              </a:rPr>
              <a:t>Demonstrate sensitivity (e.g. show tolerance and respect when others display/do not display tolerance or respect) </a:t>
            </a:r>
          </a:p>
          <a:p>
            <a:pPr marL="1828800" lvl="3" indent="-457200">
              <a:buFont typeface="Arial"/>
              <a:buChar char="•"/>
            </a:pPr>
            <a:r>
              <a:rPr lang="en-US" sz="3200" b="1" dirty="0">
                <a:ea typeface="+mn-lt"/>
                <a:cs typeface="+mn-lt"/>
              </a:rPr>
              <a:t>Demonstrate tolerance and cultural understanding (e.g. be aware of personal world view and be able to effectively interact and work productively with people of varying cultures).</a:t>
            </a:r>
            <a:endParaRPr lang="en-US" dirty="0">
              <a:cs typeface="Calibri" panose="020F0502020204030204"/>
            </a:endParaRPr>
          </a:p>
          <a:p>
            <a:pPr marL="1028700" lvl="1" indent="-571500">
              <a:buFont typeface="Arial"/>
              <a:buChar char="•"/>
            </a:pPr>
            <a:endParaRPr lang="en-US" sz="2800" b="1" dirty="0">
              <a:ea typeface="+mn-lt"/>
              <a:cs typeface="+mn-lt"/>
            </a:endParaRPr>
          </a:p>
          <a:p>
            <a:pPr lvl="1">
              <a:buFont typeface="Arial"/>
              <a:buChar char="•"/>
            </a:pPr>
            <a:endParaRPr lang="en-US" sz="2800" b="1" dirty="0">
              <a:cs typeface="Calibri"/>
            </a:endParaRPr>
          </a:p>
          <a:p>
            <a:pPr marL="1943100" lvl="3" indent="-571500">
              <a:buFont typeface="Arial"/>
              <a:buChar char="•"/>
            </a:pPr>
            <a:endParaRPr lang="en-US" sz="3200" b="1" dirty="0">
              <a:cs typeface="Calibri"/>
            </a:endParaRPr>
          </a:p>
        </p:txBody>
      </p:sp>
    </p:spTree>
    <p:extLst>
      <p:ext uri="{BB962C8B-B14F-4D97-AF65-F5344CB8AC3E}">
        <p14:creationId xmlns:p14="http://schemas.microsoft.com/office/powerpoint/2010/main" val="890541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620492" cy="1311797"/>
          </a:xfrm>
        </p:spPr>
        <p:txBody>
          <a:bodyPr>
            <a:normAutofit/>
          </a:bodyPr>
          <a:lstStyle/>
          <a:p>
            <a:r>
              <a:rPr lang="en-US" sz="4400" cap="all" dirty="0">
                <a:latin typeface="Arial Narrow"/>
              </a:rPr>
              <a:t>Our aspirations</a:t>
            </a:r>
          </a:p>
        </p:txBody>
      </p:sp>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1587436"/>
            <a:ext cx="12252071" cy="9653827"/>
          </a:xfrm>
        </p:spPr>
        <p:txBody>
          <a:bodyPr>
            <a:normAutofit/>
          </a:bodyPr>
          <a:lstStyle/>
          <a:p>
            <a:pPr marL="1146175" lvl="2" indent="-533400">
              <a:buAutoNum type="arabicPeriod"/>
            </a:pPr>
            <a:r>
              <a:rPr lang="en-US" sz="3200" b="1" dirty="0">
                <a:cs typeface="Arial"/>
              </a:rPr>
              <a:t>We want the Portrait to communicate this shared vision to our students and families, so we have greater clarity around our vision and priorities to achieve it.</a:t>
            </a:r>
            <a:endParaRPr lang="en-US" sz="2400" dirty="0"/>
          </a:p>
          <a:p>
            <a:pPr marL="1146175" lvl="2" indent="-533400">
              <a:buFont typeface="+mj-lt"/>
              <a:buAutoNum type="arabicPeriod"/>
            </a:pPr>
            <a:endParaRPr lang="en-US" sz="100" b="1" dirty="0">
              <a:solidFill>
                <a:prstClr val="black"/>
              </a:solidFill>
              <a:cs typeface="Arial" panose="020B0604020202020204" pitchFamily="34" charset="0"/>
            </a:endParaRPr>
          </a:p>
          <a:p>
            <a:pPr marL="1146175" lvl="2" indent="-533400">
              <a:buAutoNum type="arabicPeriod"/>
            </a:pPr>
            <a:r>
              <a:rPr lang="en-US" sz="3200" b="1" dirty="0"/>
              <a:t>We will help our entire Oak Ridge Schools community to become familiar with these indicators by school level and support you in using this Portrait of an Oak Ridge Schools' Graduate in the classroom.</a:t>
            </a:r>
            <a:endParaRPr lang="en-US" sz="2400" dirty="0"/>
          </a:p>
          <a:p>
            <a:pPr marL="1146175" lvl="2" indent="-533400">
              <a:buFont typeface="+mj-lt"/>
              <a:buAutoNum type="arabicPeriod"/>
            </a:pPr>
            <a:endParaRPr lang="en-US" sz="100" b="1" dirty="0"/>
          </a:p>
          <a:p>
            <a:pPr marL="1146175" lvl="2" indent="-533400">
              <a:buFont typeface="+mj-lt"/>
              <a:buAutoNum type="arabicPeriod"/>
            </a:pPr>
            <a:r>
              <a:rPr lang="en-US" sz="3200" b="1" dirty="0">
                <a:cs typeface="Calibri"/>
              </a:rPr>
              <a:t>In the future, we will report out how students are exhibiting these competencies.   </a:t>
            </a:r>
          </a:p>
        </p:txBody>
      </p:sp>
      <p:sp>
        <p:nvSpPr>
          <p:cNvPr id="3" name="TextBox 2">
            <a:extLst>
              <a:ext uri="{FF2B5EF4-FFF2-40B4-BE49-F238E27FC236}">
                <a16:creationId xmlns:a16="http://schemas.microsoft.com/office/drawing/2014/main" id="{89B3F76B-8D23-46D5-906A-570B92DC96B2}"/>
              </a:ext>
            </a:extLst>
          </p:cNvPr>
          <p:cNvSpPr txBox="1"/>
          <p:nvPr/>
        </p:nvSpPr>
        <p:spPr>
          <a:xfrm>
            <a:off x="8260080" y="5654040"/>
            <a:ext cx="3124200" cy="461665"/>
          </a:xfrm>
          <a:prstGeom prst="rect">
            <a:avLst/>
          </a:prstGeom>
          <a:noFill/>
        </p:spPr>
        <p:txBody>
          <a:bodyPr wrap="square" rtlCol="0">
            <a:spAutoFit/>
          </a:bodyPr>
          <a:lstStyle/>
          <a:p>
            <a:pPr algn="r"/>
            <a:r>
              <a:rPr lang="en-US" sz="2400" b="1" dirty="0">
                <a:hlinkClick r:id="rId3"/>
              </a:rPr>
              <a:t>Dr. Renegar Video Clip</a:t>
            </a:r>
            <a:endParaRPr lang="en-US" sz="2400" b="1" dirty="0"/>
          </a:p>
        </p:txBody>
      </p:sp>
    </p:spTree>
    <p:extLst>
      <p:ext uri="{BB962C8B-B14F-4D97-AF65-F5344CB8AC3E}">
        <p14:creationId xmlns:p14="http://schemas.microsoft.com/office/powerpoint/2010/main" val="203236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824928" cy="1311797"/>
          </a:xfrm>
        </p:spPr>
        <p:txBody>
          <a:bodyPr>
            <a:normAutofit/>
          </a:bodyPr>
          <a:lstStyle/>
          <a:p>
            <a:r>
              <a:rPr lang="en-US" sz="4400" cap="all" dirty="0">
                <a:latin typeface="Arial Narrow"/>
              </a:rPr>
              <a:t>Time to review the portrait for our school</a:t>
            </a:r>
          </a:p>
        </p:txBody>
      </p:sp>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1587436"/>
            <a:ext cx="12252071" cy="9653827"/>
          </a:xfrm>
        </p:spPr>
        <p:txBody>
          <a:bodyPr>
            <a:normAutofit/>
          </a:bodyPr>
          <a:lstStyle/>
          <a:p>
            <a:pPr marL="612775" lvl="2"/>
            <a:r>
              <a:rPr lang="en-US" sz="3200" b="1" i="1" dirty="0">
                <a:cs typeface="Arial"/>
              </a:rPr>
              <a:t>Take a few minutes to peruse the Portrait of an Oak Ridge Schools’ graduate. Look intently at the section for our students.</a:t>
            </a:r>
          </a:p>
          <a:p>
            <a:pPr marL="612775" lvl="2"/>
            <a:endParaRPr lang="en-US" sz="3200" b="1" i="1" dirty="0">
              <a:cs typeface="Arial"/>
            </a:endParaRPr>
          </a:p>
          <a:p>
            <a:pPr marL="612775" lvl="2"/>
            <a:r>
              <a:rPr lang="en-US" sz="3200" b="1" i="1" dirty="0">
                <a:cs typeface="Arial"/>
              </a:rPr>
              <a:t>Reflect on the following questions as you look it over:</a:t>
            </a:r>
          </a:p>
          <a:p>
            <a:pPr marL="1146175" lvl="2" indent="-533400">
              <a:buAutoNum type="arabicPeriod"/>
            </a:pPr>
            <a:endParaRPr lang="en-US" sz="1400" b="1" dirty="0">
              <a:cs typeface="Arial"/>
            </a:endParaRPr>
          </a:p>
          <a:p>
            <a:pPr marL="1755759" lvl="3" indent="-533400">
              <a:buAutoNum type="arabicPeriod"/>
            </a:pPr>
            <a:r>
              <a:rPr lang="en-US" sz="3000" b="1" dirty="0">
                <a:cs typeface="Arial"/>
              </a:rPr>
              <a:t>How might this be helpful for you?  </a:t>
            </a:r>
          </a:p>
          <a:p>
            <a:pPr marL="1755759" lvl="3" indent="-533400">
              <a:buAutoNum type="arabicPeriod"/>
            </a:pPr>
            <a:r>
              <a:rPr lang="en-US" sz="3000" b="1" dirty="0">
                <a:cs typeface="Arial"/>
              </a:rPr>
              <a:t>How might this be helpful for students?</a:t>
            </a:r>
          </a:p>
          <a:p>
            <a:pPr marL="1755759" lvl="3" indent="-533400">
              <a:buAutoNum type="arabicPeriod"/>
            </a:pPr>
            <a:r>
              <a:rPr lang="en-US" sz="3000" b="1" dirty="0">
                <a:cs typeface="Arial"/>
              </a:rPr>
              <a:t>How might this be helpful for families?</a:t>
            </a:r>
          </a:p>
          <a:p>
            <a:pPr marL="1755759" lvl="3" indent="-533400">
              <a:buAutoNum type="arabicPeriod"/>
            </a:pPr>
            <a:r>
              <a:rPr lang="en-US" sz="3000" b="1" dirty="0">
                <a:cs typeface="Arial"/>
              </a:rPr>
              <a:t>What questions do you have?</a:t>
            </a:r>
            <a:endParaRPr lang="en-US" sz="3000" b="1" dirty="0">
              <a:cs typeface="Calibri"/>
            </a:endParaRPr>
          </a:p>
        </p:txBody>
      </p:sp>
    </p:spTree>
    <p:extLst>
      <p:ext uri="{BB962C8B-B14F-4D97-AF65-F5344CB8AC3E}">
        <p14:creationId xmlns:p14="http://schemas.microsoft.com/office/powerpoint/2010/main" val="375996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500"/>
                                        <p:tgtEl>
                                          <p:spTgt spid="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7" end="7"/>
                                            </p:txEl>
                                          </p:spTgt>
                                        </p:tgtEl>
                                        <p:attrNameLst>
                                          <p:attrName>style.visibility</p:attrName>
                                        </p:attrNameLst>
                                      </p:cBhvr>
                                      <p:to>
                                        <p:strVal val="visible"/>
                                      </p:to>
                                    </p:set>
                                    <p:animEffect transition="in" filter="fade">
                                      <p:cBhvr>
                                        <p:cTn id="32"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a:bodyPr>
          <a:lstStyle/>
          <a:p>
            <a:r>
              <a:rPr lang="en-US" sz="4400" cap="all" dirty="0">
                <a:latin typeface="Arial Narrow" panose="020B0606020202030204" pitchFamily="34" charset="0"/>
              </a:rPr>
              <a:t>Let’s reflect and discuss</a:t>
            </a:r>
          </a:p>
        </p:txBody>
      </p:sp>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490109"/>
            <a:ext cx="12266448" cy="8934960"/>
          </a:xfrm>
        </p:spPr>
        <p:txBody>
          <a:bodyPr>
            <a:normAutofit/>
          </a:bodyPr>
          <a:lstStyle/>
          <a:p>
            <a:pPr marL="612775" lvl="2"/>
            <a:r>
              <a:rPr lang="en-US" sz="2400" b="1" i="1" dirty="0">
                <a:solidFill>
                  <a:prstClr val="black"/>
                </a:solidFill>
                <a:cs typeface="Arial" panose="020B0604020202020204" pitchFamily="34" charset="0"/>
              </a:rPr>
              <a:t>As you listen to your partner talk, capture some key words and phrases to share with the group:</a:t>
            </a:r>
          </a:p>
          <a:p>
            <a:pPr marL="612775" lvl="2"/>
            <a:r>
              <a:rPr lang="en-US" sz="2400" b="1" dirty="0">
                <a:solidFill>
                  <a:prstClr val="black"/>
                </a:solidFill>
                <a:cs typeface="Arial" panose="020B0604020202020204" pitchFamily="34" charset="0"/>
              </a:rPr>
              <a:t> </a:t>
            </a:r>
            <a:endParaRPr lang="en-US" b="1" dirty="0">
              <a:solidFill>
                <a:prstClr val="black"/>
              </a:solidFill>
              <a:cs typeface="Arial" panose="020B0604020202020204" pitchFamily="34" charset="0"/>
            </a:endParaRPr>
          </a:p>
          <a:p>
            <a:pPr marL="1146175" lvl="2" indent="-533400">
              <a:buFont typeface="+mj-lt"/>
              <a:buAutoNum type="arabicPeriod"/>
            </a:pPr>
            <a:r>
              <a:rPr lang="en-US" sz="3200" b="1" dirty="0">
                <a:solidFill>
                  <a:prstClr val="black"/>
                </a:solidFill>
                <a:cs typeface="Arial" panose="020B0604020202020204" pitchFamily="34" charset="0"/>
              </a:rPr>
              <a:t>How do you see the Portrait of an Oak Ridge Schools’ Graduate being used in the classroom?  How can it guide our work and communicate our priorities for students and families?  </a:t>
            </a:r>
          </a:p>
          <a:p>
            <a:pPr marL="1146175" lvl="2" indent="-533400">
              <a:buFont typeface="+mj-lt"/>
              <a:buAutoNum type="arabicPeriod"/>
            </a:pPr>
            <a:endParaRPr lang="en-US" sz="1050" b="1" dirty="0">
              <a:solidFill>
                <a:prstClr val="black"/>
              </a:solidFill>
              <a:cs typeface="Arial" panose="020B0604020202020204" pitchFamily="34" charset="0"/>
            </a:endParaRPr>
          </a:p>
          <a:p>
            <a:pPr marL="1146175" lvl="2" indent="-533400">
              <a:buFont typeface="+mj-lt"/>
              <a:buAutoNum type="arabicPeriod"/>
            </a:pPr>
            <a:r>
              <a:rPr lang="en-US" sz="3200" b="1" dirty="0">
                <a:solidFill>
                  <a:prstClr val="black"/>
                </a:solidFill>
                <a:cs typeface="Arial" panose="020B0604020202020204" pitchFamily="34" charset="0"/>
              </a:rPr>
              <a:t>For our Portrait of an Oak Ridge Schools’ Graduate to be as impactful as we want it to be, what is key for us to do 		this year?  What do you need for this to be impactful? </a:t>
            </a:r>
          </a:p>
          <a:p>
            <a:pPr marL="1146175" lvl="2" indent="-533400">
              <a:buFont typeface="+mj-lt"/>
              <a:buAutoNum type="arabicPeriod"/>
            </a:pPr>
            <a:endParaRPr lang="en-US" sz="3500" b="1" dirty="0">
              <a:solidFill>
                <a:prstClr val="black"/>
              </a:solidFill>
              <a:cs typeface="Arial" panose="020B0604020202020204" pitchFamily="34" charset="0"/>
            </a:endParaRPr>
          </a:p>
          <a:p>
            <a:pPr marL="612775" lvl="2"/>
            <a:endParaRPr lang="en-US" sz="2900" b="1" dirty="0"/>
          </a:p>
        </p:txBody>
      </p:sp>
    </p:spTree>
    <p:extLst>
      <p:ext uri="{BB962C8B-B14F-4D97-AF65-F5344CB8AC3E}">
        <p14:creationId xmlns:p14="http://schemas.microsoft.com/office/powerpoint/2010/main" val="2744597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42A2EF-11FD-46F9-B2A3-3BBD76C3175B}"/>
              </a:ext>
            </a:extLst>
          </p:cNvPr>
          <p:cNvSpPr>
            <a:spLocks noGrp="1"/>
          </p:cNvSpPr>
          <p:nvPr>
            <p:ph type="body" sz="quarter" idx="14"/>
          </p:nvPr>
        </p:nvSpPr>
        <p:spPr>
          <a:xfrm>
            <a:off x="185260" y="3465912"/>
            <a:ext cx="6535580" cy="686165"/>
          </a:xfrm>
        </p:spPr>
        <p:txBody>
          <a:bodyPr/>
          <a:lstStyle/>
          <a:p>
            <a:pPr algn="ctr"/>
            <a:r>
              <a:rPr lang="en-US" sz="5400" cap="all" dirty="0">
                <a:solidFill>
                  <a:srgbClr val="A50021"/>
                </a:solidFill>
                <a:latin typeface="Arial Narrow" panose="020B0606020202030204" pitchFamily="34" charset="0"/>
              </a:rPr>
              <a:t>Our Portrait </a:t>
            </a:r>
          </a:p>
          <a:p>
            <a:pPr algn="ctr"/>
            <a:r>
              <a:rPr lang="en-US" sz="5400" cap="all" dirty="0">
                <a:solidFill>
                  <a:srgbClr val="A50021"/>
                </a:solidFill>
                <a:latin typeface="Arial Narrow" panose="020B0606020202030204" pitchFamily="34" charset="0"/>
              </a:rPr>
              <a:t>of an </a:t>
            </a:r>
          </a:p>
          <a:p>
            <a:pPr algn="ctr"/>
            <a:r>
              <a:rPr lang="en-US" sz="5400" cap="all" dirty="0">
                <a:solidFill>
                  <a:srgbClr val="A50021"/>
                </a:solidFill>
                <a:latin typeface="Arial Narrow" panose="020B0606020202030204" pitchFamily="34" charset="0"/>
              </a:rPr>
              <a:t>Oak Ridge Schools’ </a:t>
            </a:r>
          </a:p>
          <a:p>
            <a:pPr algn="ctr"/>
            <a:r>
              <a:rPr lang="en-US" sz="5400" cap="all" dirty="0">
                <a:solidFill>
                  <a:srgbClr val="A50021"/>
                </a:solidFill>
                <a:latin typeface="Arial Narrow" panose="020B0606020202030204" pitchFamily="34" charset="0"/>
              </a:rPr>
              <a:t>Graduate</a:t>
            </a:r>
            <a:endParaRPr lang="en-US" sz="2400" cap="all" dirty="0">
              <a:solidFill>
                <a:srgbClr val="A50021"/>
              </a:solidFill>
              <a:latin typeface="Arial Narrow" panose="020B0606020202030204" pitchFamily="34" charset="0"/>
            </a:endParaRPr>
          </a:p>
          <a:p>
            <a:pPr algn="ctr"/>
            <a:endParaRPr lang="en-US" sz="8800" dirty="0">
              <a:solidFill>
                <a:srgbClr val="A50021"/>
              </a:solidFill>
            </a:endParaRPr>
          </a:p>
        </p:txBody>
      </p:sp>
      <p:pic>
        <p:nvPicPr>
          <p:cNvPr id="5" name="Picture 4" descr="A picture containing diagram&#10;&#10;Description automatically generated">
            <a:extLst>
              <a:ext uri="{FF2B5EF4-FFF2-40B4-BE49-F238E27FC236}">
                <a16:creationId xmlns:a16="http://schemas.microsoft.com/office/drawing/2014/main" id="{B0E929C8-5FE4-4815-AE12-7612FFECC50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62800" y="914400"/>
            <a:ext cx="5029200" cy="5029200"/>
          </a:xfrm>
          <a:prstGeom prst="rect">
            <a:avLst/>
          </a:prstGeom>
        </p:spPr>
      </p:pic>
    </p:spTree>
    <p:extLst>
      <p:ext uri="{BB962C8B-B14F-4D97-AF65-F5344CB8AC3E}">
        <p14:creationId xmlns:p14="http://schemas.microsoft.com/office/powerpoint/2010/main" val="1443879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fontScale="90000"/>
          </a:bodyPr>
          <a:lstStyle/>
          <a:p>
            <a:r>
              <a:rPr lang="en-US" sz="5333" cap="all" dirty="0">
                <a:latin typeface="Arial Narrow" panose="020B0606020202030204" pitchFamily="34" charset="0"/>
              </a:rPr>
              <a:t>Why CREATE a portrait of a graduate?</a:t>
            </a:r>
          </a:p>
        </p:txBody>
      </p:sp>
      <p:pic>
        <p:nvPicPr>
          <p:cNvPr id="5" name="Picture 4">
            <a:extLst>
              <a:ext uri="{FF2B5EF4-FFF2-40B4-BE49-F238E27FC236}">
                <a16:creationId xmlns:a16="http://schemas.microsoft.com/office/drawing/2014/main" id="{A5DA4A0E-EC59-48D8-BDC1-D08718B95D63}"/>
              </a:ext>
            </a:extLst>
          </p:cNvPr>
          <p:cNvPicPr>
            <a:picLocks noChangeAspect="1"/>
          </p:cNvPicPr>
          <p:nvPr/>
        </p:nvPicPr>
        <p:blipFill>
          <a:blip r:embed="rId3"/>
          <a:stretch>
            <a:fillRect/>
          </a:stretch>
        </p:blipFill>
        <p:spPr>
          <a:xfrm>
            <a:off x="-1612900" y="0"/>
            <a:ext cx="13804900" cy="6858000"/>
          </a:xfrm>
          <a:prstGeom prst="rect">
            <a:avLst/>
          </a:prstGeom>
        </p:spPr>
      </p:pic>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2435701"/>
            <a:ext cx="12266448" cy="8934960"/>
          </a:xfrm>
        </p:spPr>
        <p:txBody>
          <a:bodyPr>
            <a:normAutofit/>
          </a:bodyPr>
          <a:lstStyle/>
          <a:p>
            <a:pPr marL="612775" lvl="2"/>
            <a:endParaRPr lang="en-US" sz="2900" b="1" dirty="0"/>
          </a:p>
        </p:txBody>
      </p:sp>
    </p:spTree>
    <p:extLst>
      <p:ext uri="{BB962C8B-B14F-4D97-AF65-F5344CB8AC3E}">
        <p14:creationId xmlns:p14="http://schemas.microsoft.com/office/powerpoint/2010/main" val="54760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A2971ED-25DA-4625-8485-22CA2CBD2A56}"/>
              </a:ext>
            </a:extLst>
          </p:cNvPr>
          <p:cNvSpPr txBox="1"/>
          <p:nvPr/>
        </p:nvSpPr>
        <p:spPr>
          <a:xfrm>
            <a:off x="502920" y="167640"/>
            <a:ext cx="11003280" cy="769441"/>
          </a:xfrm>
          <a:prstGeom prst="rect">
            <a:avLst/>
          </a:prstGeom>
          <a:noFill/>
        </p:spPr>
        <p:txBody>
          <a:bodyPr wrap="square" rtlCol="0">
            <a:spAutoFit/>
          </a:bodyPr>
          <a:lstStyle/>
          <a:p>
            <a:r>
              <a:rPr lang="en-US" sz="4400" b="1" cap="all" dirty="0">
                <a:solidFill>
                  <a:srgbClr val="A50021"/>
                </a:solidFill>
                <a:latin typeface="Arial Narrow" panose="020B0606020202030204" pitchFamily="34" charset="0"/>
              </a:rPr>
              <a:t>Thank you for your input </a:t>
            </a:r>
          </a:p>
        </p:txBody>
      </p:sp>
      <p:pic>
        <p:nvPicPr>
          <p:cNvPr id="6" name="Picture 5" descr="A picture containing diagram&#10;&#10;Description automatically generated">
            <a:extLst>
              <a:ext uri="{FF2B5EF4-FFF2-40B4-BE49-F238E27FC236}">
                <a16:creationId xmlns:a16="http://schemas.microsoft.com/office/drawing/2014/main" id="{3D549BA3-F428-4EE9-9A2F-441E124EBC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1400" y="914400"/>
            <a:ext cx="5029200" cy="5029200"/>
          </a:xfrm>
          <a:prstGeom prst="rect">
            <a:avLst/>
          </a:prstGeom>
        </p:spPr>
      </p:pic>
    </p:spTree>
    <p:extLst>
      <p:ext uri="{BB962C8B-B14F-4D97-AF65-F5344CB8AC3E}">
        <p14:creationId xmlns:p14="http://schemas.microsoft.com/office/powerpoint/2010/main" val="83091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fontScale="90000"/>
          </a:bodyPr>
          <a:lstStyle/>
          <a:p>
            <a:r>
              <a:rPr lang="en-US" sz="5333" cap="all" dirty="0">
                <a:latin typeface="Arial Narrow" panose="020B0606020202030204" pitchFamily="34" charset="0"/>
              </a:rPr>
              <a:t>Why CREATE a portrait of a graduate?</a:t>
            </a:r>
          </a:p>
        </p:txBody>
      </p:sp>
      <p:pic>
        <p:nvPicPr>
          <p:cNvPr id="5" name="Picture 4">
            <a:extLst>
              <a:ext uri="{FF2B5EF4-FFF2-40B4-BE49-F238E27FC236}">
                <a16:creationId xmlns:a16="http://schemas.microsoft.com/office/drawing/2014/main" id="{A5DA4A0E-EC59-48D8-BDC1-D08718B95D63}"/>
              </a:ext>
            </a:extLst>
          </p:cNvPr>
          <p:cNvPicPr>
            <a:picLocks noChangeAspect="1"/>
          </p:cNvPicPr>
          <p:nvPr/>
        </p:nvPicPr>
        <p:blipFill>
          <a:blip r:embed="rId3"/>
          <a:stretch>
            <a:fillRect/>
          </a:stretch>
        </p:blipFill>
        <p:spPr>
          <a:xfrm>
            <a:off x="-1612900" y="0"/>
            <a:ext cx="13804900" cy="6858000"/>
          </a:xfrm>
          <a:prstGeom prst="rect">
            <a:avLst/>
          </a:prstGeom>
        </p:spPr>
      </p:pic>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2435701"/>
            <a:ext cx="12266448" cy="8934960"/>
          </a:xfrm>
        </p:spPr>
        <p:txBody>
          <a:bodyPr>
            <a:normAutofit/>
          </a:bodyPr>
          <a:lstStyle/>
          <a:p>
            <a:pPr marL="612775" lvl="2"/>
            <a:endParaRPr lang="en-US" sz="2900" b="1" dirty="0"/>
          </a:p>
        </p:txBody>
      </p:sp>
    </p:spTree>
    <p:extLst>
      <p:ext uri="{BB962C8B-B14F-4D97-AF65-F5344CB8AC3E}">
        <p14:creationId xmlns:p14="http://schemas.microsoft.com/office/powerpoint/2010/main" val="180452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nodePh="1">
                                  <p:stCondLst>
                                    <p:cond delay="0"/>
                                  </p:stCondLst>
                                  <p:endCondLst>
                                    <p:cond evt="begin" delay="0">
                                      <p:tn val="5"/>
                                    </p:cond>
                                  </p:end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0" y="277794"/>
            <a:ext cx="12192000" cy="1311797"/>
          </a:xfrm>
        </p:spPr>
        <p:txBody>
          <a:bodyPr>
            <a:normAutofit/>
          </a:bodyPr>
          <a:lstStyle/>
          <a:p>
            <a:pPr algn="ctr"/>
            <a:r>
              <a:rPr lang="en-US" sz="4400" cap="all" dirty="0">
                <a:latin typeface="Arial Narrow"/>
              </a:rPr>
              <a:t>Thank you for helping develop our portrait</a:t>
            </a:r>
            <a:endParaRPr lang="en-US" sz="4400" dirty="0"/>
          </a:p>
        </p:txBody>
      </p:sp>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444500" y="1149432"/>
            <a:ext cx="5652488" cy="4785031"/>
          </a:xfrm>
        </p:spPr>
        <p:txBody>
          <a:bodyPr>
            <a:normAutofit/>
          </a:bodyPr>
          <a:lstStyle/>
          <a:p>
            <a:pPr algn="ctr">
              <a:lnSpc>
                <a:spcPct val="100000"/>
              </a:lnSpc>
            </a:pPr>
            <a:r>
              <a:rPr lang="en-US" sz="3600" dirty="0">
                <a:solidFill>
                  <a:schemeClr val="tx1"/>
                </a:solidFill>
              </a:rPr>
              <a:t>To you and the many teachers who developed the profile for each school level</a:t>
            </a:r>
            <a:endParaRPr lang="en-US" dirty="0">
              <a:solidFill>
                <a:schemeClr val="tx1"/>
              </a:solidFill>
            </a:endParaRPr>
          </a:p>
          <a:p>
            <a:pPr marL="608965" lvl="1" algn="ctr">
              <a:lnSpc>
                <a:spcPct val="100000"/>
              </a:lnSpc>
            </a:pPr>
            <a:endParaRPr lang="en-US" sz="1800" dirty="0"/>
          </a:p>
          <a:p>
            <a:pPr algn="ctr">
              <a:lnSpc>
                <a:spcPct val="100000"/>
              </a:lnSpc>
            </a:pPr>
            <a:r>
              <a:rPr lang="en-US" sz="3600" dirty="0">
                <a:solidFill>
                  <a:schemeClr val="tx1"/>
                </a:solidFill>
              </a:rPr>
              <a:t>To the 1100+ employees and families that offered input via a survey</a:t>
            </a:r>
          </a:p>
          <a:p>
            <a:endParaRPr lang="en-US" sz="1400" dirty="0"/>
          </a:p>
        </p:txBody>
      </p:sp>
      <p:pic>
        <p:nvPicPr>
          <p:cNvPr id="3" name="Picture 2">
            <a:extLst>
              <a:ext uri="{FF2B5EF4-FFF2-40B4-BE49-F238E27FC236}">
                <a16:creationId xmlns:a16="http://schemas.microsoft.com/office/drawing/2014/main" id="{6C750F02-3AE3-4745-953C-78B861C00C77}"/>
              </a:ext>
            </a:extLst>
          </p:cNvPr>
          <p:cNvPicPr>
            <a:picLocks noChangeAspect="1"/>
          </p:cNvPicPr>
          <p:nvPr/>
        </p:nvPicPr>
        <p:blipFill>
          <a:blip r:embed="rId3"/>
          <a:stretch>
            <a:fillRect/>
          </a:stretch>
        </p:blipFill>
        <p:spPr>
          <a:xfrm>
            <a:off x="6361140" y="2021391"/>
            <a:ext cx="5382160" cy="3014010"/>
          </a:xfrm>
          <a:prstGeom prst="rect">
            <a:avLst/>
          </a:prstGeom>
        </p:spPr>
      </p:pic>
    </p:spTree>
    <p:extLst>
      <p:ext uri="{BB962C8B-B14F-4D97-AF65-F5344CB8AC3E}">
        <p14:creationId xmlns:p14="http://schemas.microsoft.com/office/powerpoint/2010/main" val="205240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a:bodyPr>
          <a:lstStyle/>
          <a:p>
            <a:r>
              <a:rPr lang="en-US" sz="4400" cap="all" dirty="0">
                <a:latin typeface="Arial Narrow" panose="020B0606020202030204" pitchFamily="34" charset="0"/>
              </a:rPr>
              <a:t>what is a portrait of a graduate?</a:t>
            </a:r>
          </a:p>
        </p:txBody>
      </p:sp>
      <p:pic>
        <p:nvPicPr>
          <p:cNvPr id="3" name="Picture 2">
            <a:extLst>
              <a:ext uri="{FF2B5EF4-FFF2-40B4-BE49-F238E27FC236}">
                <a16:creationId xmlns:a16="http://schemas.microsoft.com/office/drawing/2014/main" id="{329619E7-77D8-4913-844A-245A59083EE9}"/>
              </a:ext>
            </a:extLst>
          </p:cNvPr>
          <p:cNvPicPr>
            <a:picLocks noChangeAspect="1"/>
          </p:cNvPicPr>
          <p:nvPr/>
        </p:nvPicPr>
        <p:blipFill>
          <a:blip r:embed="rId3"/>
          <a:stretch>
            <a:fillRect/>
          </a:stretch>
        </p:blipFill>
        <p:spPr>
          <a:xfrm rot="555182">
            <a:off x="328884" y="1508437"/>
            <a:ext cx="3839389" cy="2191776"/>
          </a:xfrm>
          <a:prstGeom prst="rect">
            <a:avLst/>
          </a:prstGeom>
        </p:spPr>
      </p:pic>
      <p:pic>
        <p:nvPicPr>
          <p:cNvPr id="4" name="Picture 3">
            <a:extLst>
              <a:ext uri="{FF2B5EF4-FFF2-40B4-BE49-F238E27FC236}">
                <a16:creationId xmlns:a16="http://schemas.microsoft.com/office/drawing/2014/main" id="{EFC670F8-F288-461D-B9B4-4024684EB080}"/>
              </a:ext>
            </a:extLst>
          </p:cNvPr>
          <p:cNvPicPr>
            <a:picLocks noChangeAspect="1"/>
          </p:cNvPicPr>
          <p:nvPr/>
        </p:nvPicPr>
        <p:blipFill>
          <a:blip r:embed="rId4"/>
          <a:stretch>
            <a:fillRect/>
          </a:stretch>
        </p:blipFill>
        <p:spPr>
          <a:xfrm rot="21228875">
            <a:off x="4367934" y="1391047"/>
            <a:ext cx="3456130" cy="2424449"/>
          </a:xfrm>
          <a:prstGeom prst="rect">
            <a:avLst/>
          </a:prstGeom>
        </p:spPr>
      </p:pic>
      <p:pic>
        <p:nvPicPr>
          <p:cNvPr id="5" name="Picture 4">
            <a:extLst>
              <a:ext uri="{FF2B5EF4-FFF2-40B4-BE49-F238E27FC236}">
                <a16:creationId xmlns:a16="http://schemas.microsoft.com/office/drawing/2014/main" id="{02299CF7-7D88-47D0-800D-1AF801F21782}"/>
              </a:ext>
            </a:extLst>
          </p:cNvPr>
          <p:cNvPicPr>
            <a:picLocks noChangeAspect="1"/>
          </p:cNvPicPr>
          <p:nvPr/>
        </p:nvPicPr>
        <p:blipFill>
          <a:blip r:embed="rId5"/>
          <a:stretch>
            <a:fillRect/>
          </a:stretch>
        </p:blipFill>
        <p:spPr>
          <a:xfrm rot="473241">
            <a:off x="8022833" y="1426032"/>
            <a:ext cx="4019167" cy="2463264"/>
          </a:xfrm>
          <a:prstGeom prst="rect">
            <a:avLst/>
          </a:prstGeom>
        </p:spPr>
      </p:pic>
      <p:sp>
        <p:nvSpPr>
          <p:cNvPr id="7" name="Text Placeholder 6">
            <a:extLst>
              <a:ext uri="{FF2B5EF4-FFF2-40B4-BE49-F238E27FC236}">
                <a16:creationId xmlns:a16="http://schemas.microsoft.com/office/drawing/2014/main" id="{94105D0A-8C87-4806-8F16-A6325ED1C2BA}"/>
              </a:ext>
            </a:extLst>
          </p:cNvPr>
          <p:cNvSpPr>
            <a:spLocks noGrp="1"/>
          </p:cNvSpPr>
          <p:nvPr>
            <p:ph type="body" sz="quarter" idx="14"/>
          </p:nvPr>
        </p:nvSpPr>
        <p:spPr>
          <a:xfrm>
            <a:off x="493712" y="4936572"/>
            <a:ext cx="11120440" cy="686165"/>
          </a:xfrm>
        </p:spPr>
        <p:txBody>
          <a:bodyPr/>
          <a:lstStyle/>
          <a:p>
            <a:pPr marL="1222375" lvl="3" algn="r"/>
            <a:r>
              <a:rPr lang="en-US" sz="3200" b="1" dirty="0">
                <a:ea typeface="+mn-lt"/>
                <a:cs typeface="+mn-lt"/>
              </a:rPr>
              <a:t>A  shared understanding of what </a:t>
            </a:r>
            <a:endParaRPr lang="en-US" dirty="0"/>
          </a:p>
          <a:p>
            <a:pPr marL="1222375" lvl="3" algn="r"/>
            <a:r>
              <a:rPr lang="en-US" sz="3200" b="1" dirty="0">
                <a:ea typeface="+mn-lt"/>
                <a:cs typeface="+mn-lt"/>
              </a:rPr>
              <a:t>key skills and competencies students exhibit that predict success in college, career and life </a:t>
            </a:r>
            <a:endParaRPr lang="en-US" dirty="0">
              <a:ea typeface="+mn-lt"/>
              <a:cs typeface="+mn-lt"/>
            </a:endParaRPr>
          </a:p>
          <a:p>
            <a:pPr marL="1222375" lvl="3" algn="r"/>
            <a:r>
              <a:rPr lang="en-US" sz="3200" b="1" dirty="0">
                <a:ea typeface="+mn-lt"/>
                <a:cs typeface="+mn-lt"/>
              </a:rPr>
              <a:t>following graduation from Oak Ridge Schools</a:t>
            </a:r>
            <a:endParaRPr lang="en-US" dirty="0">
              <a:ea typeface="+mn-lt"/>
              <a:cs typeface="+mn-lt"/>
            </a:endParaRPr>
          </a:p>
          <a:p>
            <a:endParaRPr lang="en-US" sz="2650" dirty="0"/>
          </a:p>
        </p:txBody>
      </p:sp>
    </p:spTree>
    <p:extLst>
      <p:ext uri="{BB962C8B-B14F-4D97-AF65-F5344CB8AC3E}">
        <p14:creationId xmlns:p14="http://schemas.microsoft.com/office/powerpoint/2010/main" val="3890255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621728" cy="1311797"/>
          </a:xfrm>
        </p:spPr>
        <p:txBody>
          <a:bodyPr>
            <a:normAutofit/>
          </a:bodyPr>
          <a:lstStyle/>
          <a:p>
            <a:r>
              <a:rPr lang="en-US" sz="4400" cap="all" dirty="0">
                <a:latin typeface="Arial Narrow" panose="020B0606020202030204" pitchFamily="34" charset="0"/>
              </a:rPr>
              <a:t>Our oak ridge Portrait of a graduate</a:t>
            </a:r>
          </a:p>
        </p:txBody>
      </p:sp>
      <p:sp>
        <p:nvSpPr>
          <p:cNvPr id="3" name="TextBox 2">
            <a:extLst>
              <a:ext uri="{FF2B5EF4-FFF2-40B4-BE49-F238E27FC236}">
                <a16:creationId xmlns:a16="http://schemas.microsoft.com/office/drawing/2014/main" id="{F096D28B-972F-4B3A-AF85-1A836956C056}"/>
              </a:ext>
            </a:extLst>
          </p:cNvPr>
          <p:cNvSpPr txBox="1"/>
          <p:nvPr/>
        </p:nvSpPr>
        <p:spPr>
          <a:xfrm>
            <a:off x="8793480" y="5623560"/>
            <a:ext cx="3017520" cy="523220"/>
          </a:xfrm>
          <a:prstGeom prst="rect">
            <a:avLst/>
          </a:prstGeom>
          <a:noFill/>
        </p:spPr>
        <p:txBody>
          <a:bodyPr wrap="square" rtlCol="0">
            <a:spAutoFit/>
          </a:bodyPr>
          <a:lstStyle/>
          <a:p>
            <a:r>
              <a:rPr lang="en-US" sz="2800" b="1" dirty="0">
                <a:hlinkClick r:id="rId3"/>
              </a:rPr>
              <a:t>Dr. Borchers Video</a:t>
            </a:r>
            <a:endParaRPr lang="en-US" sz="2800" b="1" dirty="0"/>
          </a:p>
        </p:txBody>
      </p:sp>
      <p:pic>
        <p:nvPicPr>
          <p:cNvPr id="5" name="Picture 4" descr="A picture containing diagram&#10;&#10;Description automatically generated">
            <a:extLst>
              <a:ext uri="{FF2B5EF4-FFF2-40B4-BE49-F238E27FC236}">
                <a16:creationId xmlns:a16="http://schemas.microsoft.com/office/drawing/2014/main" id="{1C77D02D-36BA-4043-AF23-E2E4D642794A}"/>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81400" y="914400"/>
            <a:ext cx="5029200" cy="5029200"/>
          </a:xfrm>
          <a:prstGeom prst="rect">
            <a:avLst/>
          </a:prstGeom>
        </p:spPr>
      </p:pic>
    </p:spTree>
    <p:extLst>
      <p:ext uri="{BB962C8B-B14F-4D97-AF65-F5344CB8AC3E}">
        <p14:creationId xmlns:p14="http://schemas.microsoft.com/office/powerpoint/2010/main" val="441698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5549E48-55B4-43FA-96F3-A3F777E0F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Rectangle 13">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53" y="304802"/>
            <a:ext cx="11097349" cy="1573149"/>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805180" y="202375"/>
            <a:ext cx="10853420" cy="1371600"/>
          </a:xfrm>
        </p:spPr>
        <p:txBody>
          <a:bodyPr vert="horz" lIns="91440" tIns="45720" rIns="91440" bIns="45720" rtlCol="0" anchor="ctr">
            <a:noAutofit/>
          </a:bodyPr>
          <a:lstStyle/>
          <a:p>
            <a:pPr>
              <a:lnSpc>
                <a:spcPct val="90000"/>
              </a:lnSpc>
            </a:pPr>
            <a:r>
              <a:rPr lang="en-US" sz="4400" cap="all" dirty="0">
                <a:latin typeface="Arial Narrow"/>
              </a:rPr>
              <a:t>How Our portrait of an oak ridge schools’ graduate links our work</a:t>
            </a:r>
            <a:endParaRPr lang="en-US" sz="4400" dirty="0"/>
          </a:p>
        </p:txBody>
      </p:sp>
      <p:sp>
        <p:nvSpPr>
          <p:cNvPr id="16" name="Rectangle 15">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4784" y="7644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2412" y="1067264"/>
            <a:ext cx="1021458"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F37924E-848C-456F-8AD0-A5482EFBCB82}"/>
              </a:ext>
            </a:extLst>
          </p:cNvPr>
          <p:cNvPicPr>
            <a:picLocks noChangeAspect="1"/>
          </p:cNvPicPr>
          <p:nvPr/>
        </p:nvPicPr>
        <p:blipFill>
          <a:blip r:embed="rId3"/>
          <a:stretch>
            <a:fillRect/>
          </a:stretch>
        </p:blipFill>
        <p:spPr>
          <a:xfrm>
            <a:off x="558792" y="1776350"/>
            <a:ext cx="3276409" cy="4160520"/>
          </a:xfrm>
          <a:prstGeom prst="rect">
            <a:avLst/>
          </a:prstGeom>
        </p:spPr>
      </p:pic>
      <p:pic>
        <p:nvPicPr>
          <p:cNvPr id="7" name="Picture 6">
            <a:extLst>
              <a:ext uri="{FF2B5EF4-FFF2-40B4-BE49-F238E27FC236}">
                <a16:creationId xmlns:a16="http://schemas.microsoft.com/office/drawing/2014/main" id="{1022F8C6-D4DB-4AF4-9970-2256A6B1911D}"/>
              </a:ext>
            </a:extLst>
          </p:cNvPr>
          <p:cNvPicPr>
            <a:picLocks noChangeAspect="1"/>
          </p:cNvPicPr>
          <p:nvPr/>
        </p:nvPicPr>
        <p:blipFill>
          <a:blip r:embed="rId4"/>
          <a:stretch>
            <a:fillRect/>
          </a:stretch>
        </p:blipFill>
        <p:spPr>
          <a:xfrm>
            <a:off x="8117218" y="1776350"/>
            <a:ext cx="3546842" cy="4160520"/>
          </a:xfrm>
          <a:prstGeom prst="rect">
            <a:avLst/>
          </a:prstGeom>
        </p:spPr>
      </p:pic>
      <p:pic>
        <p:nvPicPr>
          <p:cNvPr id="8" name="Picture 7">
            <a:extLst>
              <a:ext uri="{FF2B5EF4-FFF2-40B4-BE49-F238E27FC236}">
                <a16:creationId xmlns:a16="http://schemas.microsoft.com/office/drawing/2014/main" id="{F1163A77-C027-4A87-94AA-F1A478F310B2}"/>
              </a:ext>
            </a:extLst>
          </p:cNvPr>
          <p:cNvPicPr>
            <a:picLocks noChangeAspect="1"/>
          </p:cNvPicPr>
          <p:nvPr/>
        </p:nvPicPr>
        <p:blipFill>
          <a:blip r:embed="rId5"/>
          <a:stretch>
            <a:fillRect/>
          </a:stretch>
        </p:blipFill>
        <p:spPr>
          <a:xfrm>
            <a:off x="4840779" y="4020639"/>
            <a:ext cx="2190750" cy="2867025"/>
          </a:xfrm>
          <a:prstGeom prst="rect">
            <a:avLst/>
          </a:prstGeom>
        </p:spPr>
      </p:pic>
      <p:sp>
        <p:nvSpPr>
          <p:cNvPr id="10" name="Arrow: Down 9">
            <a:extLst>
              <a:ext uri="{FF2B5EF4-FFF2-40B4-BE49-F238E27FC236}">
                <a16:creationId xmlns:a16="http://schemas.microsoft.com/office/drawing/2014/main" id="{7E55D92A-32BA-4494-B317-0942CE0D10E8}"/>
              </a:ext>
            </a:extLst>
          </p:cNvPr>
          <p:cNvSpPr/>
          <p:nvPr/>
        </p:nvSpPr>
        <p:spPr>
          <a:xfrm>
            <a:off x="5753958" y="3563666"/>
            <a:ext cx="469041" cy="53769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0A5A5B8B-8B7F-4532-9275-1E560EE70876}"/>
              </a:ext>
            </a:extLst>
          </p:cNvPr>
          <p:cNvPicPr>
            <a:picLocks noChangeAspect="1"/>
          </p:cNvPicPr>
          <p:nvPr/>
        </p:nvPicPr>
        <p:blipFill>
          <a:blip r:embed="rId6"/>
          <a:stretch>
            <a:fillRect/>
          </a:stretch>
        </p:blipFill>
        <p:spPr>
          <a:xfrm rot="5400000">
            <a:off x="7085168" y="4292151"/>
            <a:ext cx="481626" cy="688908"/>
          </a:xfrm>
          <a:prstGeom prst="rect">
            <a:avLst/>
          </a:prstGeom>
        </p:spPr>
      </p:pic>
      <p:pic>
        <p:nvPicPr>
          <p:cNvPr id="15" name="Picture 14">
            <a:extLst>
              <a:ext uri="{FF2B5EF4-FFF2-40B4-BE49-F238E27FC236}">
                <a16:creationId xmlns:a16="http://schemas.microsoft.com/office/drawing/2014/main" id="{0827C36A-D640-4D89-9FD4-2558BF36A785}"/>
              </a:ext>
            </a:extLst>
          </p:cNvPr>
          <p:cNvPicPr>
            <a:picLocks noChangeAspect="1"/>
          </p:cNvPicPr>
          <p:nvPr/>
        </p:nvPicPr>
        <p:blipFill>
          <a:blip r:embed="rId7"/>
          <a:stretch>
            <a:fillRect/>
          </a:stretch>
        </p:blipFill>
        <p:spPr>
          <a:xfrm rot="10800000">
            <a:off x="4064700" y="4395792"/>
            <a:ext cx="688908" cy="481626"/>
          </a:xfrm>
          <a:prstGeom prst="rect">
            <a:avLst/>
          </a:prstGeom>
        </p:spPr>
      </p:pic>
      <p:sp>
        <p:nvSpPr>
          <p:cNvPr id="17" name="TextBox 16">
            <a:extLst>
              <a:ext uri="{FF2B5EF4-FFF2-40B4-BE49-F238E27FC236}">
                <a16:creationId xmlns:a16="http://schemas.microsoft.com/office/drawing/2014/main" id="{9E302469-4A0D-40C6-9886-5B6CE2D6A358}"/>
              </a:ext>
            </a:extLst>
          </p:cNvPr>
          <p:cNvSpPr txBox="1"/>
          <p:nvPr/>
        </p:nvSpPr>
        <p:spPr>
          <a:xfrm>
            <a:off x="4978401" y="5194300"/>
            <a:ext cx="1939626" cy="1631216"/>
          </a:xfrm>
          <a:prstGeom prst="rect">
            <a:avLst/>
          </a:prstGeom>
          <a:noFill/>
        </p:spPr>
        <p:txBody>
          <a:bodyPr wrap="square" rtlCol="0">
            <a:spAutoFit/>
          </a:bodyPr>
          <a:lstStyle/>
          <a:p>
            <a:pPr algn="ctr"/>
            <a:r>
              <a:rPr lang="en-US" sz="2000" b="1" dirty="0">
                <a:solidFill>
                  <a:schemeClr val="bg1"/>
                </a:solidFill>
              </a:rPr>
              <a:t>Oak </a:t>
            </a:r>
          </a:p>
          <a:p>
            <a:pPr algn="ctr"/>
            <a:r>
              <a:rPr lang="en-US" sz="2000" b="1" dirty="0">
                <a:solidFill>
                  <a:schemeClr val="bg1"/>
                </a:solidFill>
              </a:rPr>
              <a:t>Ridge </a:t>
            </a:r>
          </a:p>
          <a:p>
            <a:pPr algn="ctr"/>
            <a:r>
              <a:rPr lang="en-US" sz="2000" b="1" dirty="0">
                <a:solidFill>
                  <a:schemeClr val="bg1"/>
                </a:solidFill>
              </a:rPr>
              <a:t>Schools </a:t>
            </a:r>
          </a:p>
          <a:p>
            <a:pPr algn="ctr"/>
            <a:r>
              <a:rPr lang="en-US" sz="2000" b="1" dirty="0">
                <a:solidFill>
                  <a:schemeClr val="bg1"/>
                </a:solidFill>
              </a:rPr>
              <a:t>Portrait of a Graduate</a:t>
            </a:r>
          </a:p>
        </p:txBody>
      </p:sp>
      <p:pic>
        <p:nvPicPr>
          <p:cNvPr id="4" name="Picture 3">
            <a:extLst>
              <a:ext uri="{FF2B5EF4-FFF2-40B4-BE49-F238E27FC236}">
                <a16:creationId xmlns:a16="http://schemas.microsoft.com/office/drawing/2014/main" id="{7DD912C3-F918-4028-A276-0CF4F1B51826}"/>
              </a:ext>
            </a:extLst>
          </p:cNvPr>
          <p:cNvPicPr>
            <a:picLocks noChangeAspect="1"/>
          </p:cNvPicPr>
          <p:nvPr/>
        </p:nvPicPr>
        <p:blipFill>
          <a:blip r:embed="rId8"/>
          <a:stretch>
            <a:fillRect/>
          </a:stretch>
        </p:blipFill>
        <p:spPr>
          <a:xfrm>
            <a:off x="3920846" y="1776350"/>
            <a:ext cx="4054736" cy="1787316"/>
          </a:xfrm>
          <a:prstGeom prst="rect">
            <a:avLst/>
          </a:prstGeom>
        </p:spPr>
      </p:pic>
    </p:spTree>
    <p:extLst>
      <p:ext uri="{BB962C8B-B14F-4D97-AF65-F5344CB8AC3E}">
        <p14:creationId xmlns:p14="http://schemas.microsoft.com/office/powerpoint/2010/main" val="1637275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367072" y="277794"/>
            <a:ext cx="11246681" cy="1311797"/>
          </a:xfrm>
        </p:spPr>
        <p:txBody>
          <a:bodyPr>
            <a:normAutofit/>
          </a:bodyPr>
          <a:lstStyle/>
          <a:p>
            <a:r>
              <a:rPr lang="en-US" sz="4400" cap="all" dirty="0">
                <a:latin typeface="Arial Narrow" panose="020B0606020202030204" pitchFamily="34" charset="0"/>
              </a:rPr>
              <a:t>Why CREATE a portrait of a graduate?</a:t>
            </a:r>
          </a:p>
        </p:txBody>
      </p:sp>
      <p:sp>
        <p:nvSpPr>
          <p:cNvPr id="9" name="Text Placeholder 8">
            <a:extLst>
              <a:ext uri="{FF2B5EF4-FFF2-40B4-BE49-F238E27FC236}">
                <a16:creationId xmlns:a16="http://schemas.microsoft.com/office/drawing/2014/main" id="{591C415E-77B2-4805-96A4-B7882E2C718E}"/>
              </a:ext>
            </a:extLst>
          </p:cNvPr>
          <p:cNvSpPr>
            <a:spLocks noGrp="1"/>
          </p:cNvSpPr>
          <p:nvPr>
            <p:ph type="body" sz="quarter" idx="14"/>
          </p:nvPr>
        </p:nvSpPr>
        <p:spPr>
          <a:xfrm>
            <a:off x="-252248" y="-868569"/>
            <a:ext cx="12266448" cy="8934960"/>
          </a:xfrm>
        </p:spPr>
        <p:txBody>
          <a:bodyPr>
            <a:normAutofit/>
          </a:bodyPr>
          <a:lstStyle/>
          <a:p>
            <a:pPr marL="1146175" lvl="2" indent="-533400">
              <a:buFont typeface="+mj-lt"/>
              <a:buAutoNum type="arabicPeriod"/>
            </a:pPr>
            <a:r>
              <a:rPr lang="en-US" sz="3000" b="1" dirty="0">
                <a:solidFill>
                  <a:prstClr val="black"/>
                </a:solidFill>
                <a:cs typeface="Arial" panose="020B0604020202020204" pitchFamily="34" charset="0"/>
              </a:rPr>
              <a:t>To achieve college- and career-readiness for every student by developing a shared vision among all key stakeholders regarding the key competencies that students need to be successful in work, citizenship, and life.</a:t>
            </a:r>
          </a:p>
          <a:p>
            <a:pPr marL="1146175" lvl="2" indent="-533400">
              <a:buFont typeface="+mj-lt"/>
              <a:buAutoNum type="arabicPeriod"/>
            </a:pPr>
            <a:endParaRPr lang="en-US" sz="400" b="1" dirty="0">
              <a:solidFill>
                <a:prstClr val="black"/>
              </a:solidFill>
              <a:cs typeface="Arial" panose="020B0604020202020204" pitchFamily="34" charset="0"/>
            </a:endParaRPr>
          </a:p>
          <a:p>
            <a:pPr marL="1146175" lvl="2" indent="-533400">
              <a:buFont typeface="+mj-lt"/>
              <a:buAutoNum type="arabicPeriod"/>
            </a:pPr>
            <a:r>
              <a:rPr lang="en-US" sz="3000" b="1" dirty="0"/>
              <a:t>Identify the key competencies students will exhibit as they move on from Pre-K, elementary, middle and high school that predict success in work, citizenship and life upon high school graduation.  </a:t>
            </a:r>
          </a:p>
          <a:p>
            <a:pPr marL="1146175" lvl="2" indent="-533400">
              <a:buFont typeface="+mj-lt"/>
              <a:buAutoNum type="arabicPeriod"/>
            </a:pPr>
            <a:endParaRPr lang="en-US" sz="400" b="1" dirty="0"/>
          </a:p>
          <a:p>
            <a:pPr marL="1146175" lvl="2" indent="-533400">
              <a:buFont typeface="+mj-lt"/>
              <a:buAutoNum type="arabicPeriod"/>
            </a:pPr>
            <a:r>
              <a:rPr lang="en-US" sz="2900" b="1" dirty="0"/>
              <a:t>Connect the dots and communicate clearly what we hold as hopes, 			dreams and aspirations for our Oak Ridge students. Bring 			unity and clarity to our Oak Ridge 2020, our 7 Keys, and key 			indicators from our scorecards. </a:t>
            </a:r>
          </a:p>
        </p:txBody>
      </p:sp>
    </p:spTree>
    <p:extLst>
      <p:ext uri="{BB962C8B-B14F-4D97-AF65-F5344CB8AC3E}">
        <p14:creationId xmlns:p14="http://schemas.microsoft.com/office/powerpoint/2010/main" val="116488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fade">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63E43-86ED-46A3-BAF0-5489434AA529}"/>
              </a:ext>
            </a:extLst>
          </p:cNvPr>
          <p:cNvSpPr>
            <a:spLocks noGrp="1"/>
          </p:cNvSpPr>
          <p:nvPr>
            <p:ph type="title"/>
          </p:nvPr>
        </p:nvSpPr>
        <p:spPr>
          <a:xfrm>
            <a:off x="190500" y="341294"/>
            <a:ext cx="11791293" cy="1311797"/>
          </a:xfrm>
        </p:spPr>
        <p:txBody>
          <a:bodyPr>
            <a:normAutofit/>
          </a:bodyPr>
          <a:lstStyle/>
          <a:p>
            <a:r>
              <a:rPr lang="en-US" sz="4400" cap="all" dirty="0">
                <a:latin typeface="Arial Narrow" panose="020B0606020202030204" pitchFamily="34" charset="0"/>
              </a:rPr>
              <a:t>Typical portraits of a graduate</a:t>
            </a:r>
          </a:p>
        </p:txBody>
      </p:sp>
      <p:pic>
        <p:nvPicPr>
          <p:cNvPr id="6" name="Picture 5">
            <a:extLst>
              <a:ext uri="{FF2B5EF4-FFF2-40B4-BE49-F238E27FC236}">
                <a16:creationId xmlns:a16="http://schemas.microsoft.com/office/drawing/2014/main" id="{60063561-95BF-4639-80E4-E6B44F1A26EC}"/>
              </a:ext>
            </a:extLst>
          </p:cNvPr>
          <p:cNvPicPr>
            <a:picLocks noChangeAspect="1"/>
          </p:cNvPicPr>
          <p:nvPr/>
        </p:nvPicPr>
        <p:blipFill>
          <a:blip r:embed="rId3"/>
          <a:stretch>
            <a:fillRect/>
          </a:stretch>
        </p:blipFill>
        <p:spPr>
          <a:xfrm>
            <a:off x="1807833" y="1300182"/>
            <a:ext cx="5838825" cy="4657725"/>
          </a:xfrm>
          <a:prstGeom prst="rect">
            <a:avLst/>
          </a:prstGeom>
        </p:spPr>
      </p:pic>
      <p:pic>
        <p:nvPicPr>
          <p:cNvPr id="7" name="Picture 6">
            <a:extLst>
              <a:ext uri="{FF2B5EF4-FFF2-40B4-BE49-F238E27FC236}">
                <a16:creationId xmlns:a16="http://schemas.microsoft.com/office/drawing/2014/main" id="{71798B65-8050-45EC-A563-04583BB6345B}"/>
              </a:ext>
            </a:extLst>
          </p:cNvPr>
          <p:cNvPicPr>
            <a:picLocks noChangeAspect="1"/>
          </p:cNvPicPr>
          <p:nvPr/>
        </p:nvPicPr>
        <p:blipFill>
          <a:blip r:embed="rId4"/>
          <a:stretch>
            <a:fillRect/>
          </a:stretch>
        </p:blipFill>
        <p:spPr>
          <a:xfrm>
            <a:off x="7804225" y="1300181"/>
            <a:ext cx="3729891" cy="4657725"/>
          </a:xfrm>
          <a:prstGeom prst="rect">
            <a:avLst/>
          </a:prstGeom>
        </p:spPr>
      </p:pic>
    </p:spTree>
    <p:extLst>
      <p:ext uri="{BB962C8B-B14F-4D97-AF65-F5344CB8AC3E}">
        <p14:creationId xmlns:p14="http://schemas.microsoft.com/office/powerpoint/2010/main" val="66824145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Studer Group 2018 1">
      <a:dk1>
        <a:srgbClr val="00538A"/>
      </a:dk1>
      <a:lt1>
        <a:srgbClr val="FFFFFF"/>
      </a:lt1>
      <a:dk2>
        <a:srgbClr val="000000"/>
      </a:dk2>
      <a:lt2>
        <a:srgbClr val="C1C6C8"/>
      </a:lt2>
      <a:accent1>
        <a:srgbClr val="62C5E9"/>
      </a:accent1>
      <a:accent2>
        <a:srgbClr val="EBAE20"/>
      </a:accent2>
      <a:accent3>
        <a:srgbClr val="00548B"/>
      </a:accent3>
      <a:accent4>
        <a:srgbClr val="DC8633"/>
      </a:accent4>
      <a:accent5>
        <a:srgbClr val="999E9F"/>
      </a:accent5>
      <a:accent6>
        <a:srgbClr val="65B5A8"/>
      </a:accent6>
      <a:hlink>
        <a:srgbClr val="EBAE20"/>
      </a:hlink>
      <a:folHlink>
        <a:srgbClr val="00548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_Education.pptx" id="{DE284A7E-5D5C-4B8E-9CAB-F1104751B826}" vid="{3B42E5A1-B85C-4554-B2F7-857DA4E0434A}"/>
    </a:ext>
  </a:extLst>
</a:theme>
</file>

<file path=ppt/theme/theme4.xml><?xml version="1.0" encoding="utf-8"?>
<a:theme xmlns:a="http://schemas.openxmlformats.org/drawingml/2006/main" name="Studer Group">
  <a:themeElements>
    <a:clrScheme name="Studer Group Color Palette">
      <a:dk1>
        <a:srgbClr val="395D77"/>
      </a:dk1>
      <a:lt1>
        <a:srgbClr val="FFFFFF"/>
      </a:lt1>
      <a:dk2>
        <a:srgbClr val="5F5F5F"/>
      </a:dk2>
      <a:lt2>
        <a:srgbClr val="FFFFFF"/>
      </a:lt2>
      <a:accent1>
        <a:srgbClr val="008BB3"/>
      </a:accent1>
      <a:accent2>
        <a:srgbClr val="395D77"/>
      </a:accent2>
      <a:accent3>
        <a:srgbClr val="192957"/>
      </a:accent3>
      <a:accent4>
        <a:srgbClr val="0C142B"/>
      </a:accent4>
      <a:accent5>
        <a:srgbClr val="94D60A"/>
      </a:accent5>
      <a:accent6>
        <a:srgbClr val="77D4FD"/>
      </a:accent6>
      <a:hlink>
        <a:srgbClr val="008BB3"/>
      </a:hlink>
      <a:folHlink>
        <a:srgbClr val="395D77"/>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150000"/>
          </a:lnSpc>
          <a:defRPr sz="2400" b="1" i="0" dirty="0" err="1" smtClean="0">
            <a:solidFill>
              <a:schemeClr val="tx1"/>
            </a:solidFill>
          </a:defRPr>
        </a:defPPr>
      </a:lstStyle>
    </a:txDef>
  </a:objectDefaults>
  <a:extraClrSchemeLst/>
  <a:extLst>
    <a:ext uri="{05A4C25C-085E-4340-85A3-A5531E510DB2}">
      <thm15:themeFamily xmlns:thm15="http://schemas.microsoft.com/office/thememl/2012/main" name="StuderGroup_PowerpointTemplate_2015_2Q.pptx [Read-Only]" id="{166F7DA1-79D4-4584-AB23-65F9C254C696}" vid="{A6EDC5FE-2C4D-4D37-BF3A-42D51D1389E9}"/>
    </a:ext>
  </a:extLst>
</a:theme>
</file>

<file path=ppt/theme/theme5.xml><?xml version="1.0" encoding="utf-8"?>
<a:theme xmlns:a="http://schemas.openxmlformats.org/drawingml/2006/main" name="1_Studer Group">
  <a:themeElements>
    <a:clrScheme name="Studer Group Color Palette">
      <a:dk1>
        <a:srgbClr val="395D77"/>
      </a:dk1>
      <a:lt1>
        <a:srgbClr val="FFFFFF"/>
      </a:lt1>
      <a:dk2>
        <a:srgbClr val="5F5F5F"/>
      </a:dk2>
      <a:lt2>
        <a:srgbClr val="FFFFFF"/>
      </a:lt2>
      <a:accent1>
        <a:srgbClr val="008BB3"/>
      </a:accent1>
      <a:accent2>
        <a:srgbClr val="395D77"/>
      </a:accent2>
      <a:accent3>
        <a:srgbClr val="192957"/>
      </a:accent3>
      <a:accent4>
        <a:srgbClr val="0C142B"/>
      </a:accent4>
      <a:accent5>
        <a:srgbClr val="94D60A"/>
      </a:accent5>
      <a:accent6>
        <a:srgbClr val="77D4FD"/>
      </a:accent6>
      <a:hlink>
        <a:srgbClr val="008BB3"/>
      </a:hlink>
      <a:folHlink>
        <a:srgbClr val="395D77"/>
      </a:folHlink>
    </a:clrScheme>
    <a:fontScheme name="Accen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nSpc>
            <a:spcPct val="150000"/>
          </a:lnSpc>
          <a:defRPr sz="2400" b="1" i="0" dirty="0" err="1" smtClean="0">
            <a:solidFill>
              <a:schemeClr val="tx1"/>
            </a:solidFill>
          </a:defRPr>
        </a:defPPr>
      </a:lstStyle>
    </a:txDef>
  </a:objectDefaults>
  <a:extraClrSchemeLst/>
  <a:extLst>
    <a:ext uri="{05A4C25C-085E-4340-85A3-A5531E510DB2}">
      <thm15:themeFamily xmlns:thm15="http://schemas.microsoft.com/office/thememl/2012/main" name="StuderGroup_PowerpointTemplate_2015_2Q.pptx [Read-Only]" id="{166F7DA1-79D4-4584-AB23-65F9C254C696}" vid="{A6EDC5FE-2C4D-4D37-BF3A-42D51D1389E9}"/>
    </a:ext>
  </a:extLst>
</a:theme>
</file>

<file path=ppt/theme/theme6.xml><?xml version="1.0" encoding="utf-8"?>
<a:theme xmlns:a="http://schemas.openxmlformats.org/drawingml/2006/main" name="11_2017 SG Theme">
  <a:themeElements>
    <a:clrScheme name="SG 2017">
      <a:dk1>
        <a:srgbClr val="000000"/>
      </a:dk1>
      <a:lt1>
        <a:sysClr val="window" lastClr="FFFFFF"/>
      </a:lt1>
      <a:dk2>
        <a:srgbClr val="007FA3"/>
      </a:dk2>
      <a:lt2>
        <a:srgbClr val="00558C"/>
      </a:lt2>
      <a:accent1>
        <a:srgbClr val="41A0CF"/>
      </a:accent1>
      <a:accent2>
        <a:srgbClr val="4C9285"/>
      </a:accent2>
      <a:accent3>
        <a:srgbClr val="425563"/>
      </a:accent3>
      <a:accent4>
        <a:srgbClr val="E8BF41"/>
      </a:accent4>
      <a:accent5>
        <a:srgbClr val="DC8633"/>
      </a:accent5>
      <a:accent6>
        <a:srgbClr val="7F7F7F"/>
      </a:accent6>
      <a:hlink>
        <a:srgbClr val="000000"/>
      </a:hlink>
      <a:folHlink>
        <a:srgbClr val="41A0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marL="0" indent="0">
          <a:buNone/>
          <a:defRPr sz="1000" b="1" dirty="0">
            <a:solidFill>
              <a:schemeClr val="tx1"/>
            </a:solidFill>
          </a:defRPr>
        </a:defPPr>
      </a:lstStyle>
    </a:txDef>
  </a:objectDefaults>
  <a:extraClrSchemeLst/>
  <a:extLst>
    <a:ext uri="{05A4C25C-085E-4340-85A3-A5531E510DB2}">
      <thm15:themeFamily xmlns:thm15="http://schemas.microsoft.com/office/thememl/2012/main" name="StuderEducation_CorePowerpoint.pptx" id="{7B23481F-3F3E-4AF0-A379-581D8A8E01F2}" vid="{6B056E7D-EFEA-45B1-BADC-34026FFBB4D7}"/>
    </a:ext>
  </a:extLst>
</a:theme>
</file>

<file path=ppt/theme/theme7.xml><?xml version="1.0" encoding="utf-8"?>
<a:theme xmlns:a="http://schemas.openxmlformats.org/drawingml/2006/main" name="3_2017 SG Theme">
  <a:themeElements>
    <a:clrScheme name="SG 2017">
      <a:dk1>
        <a:srgbClr val="000000"/>
      </a:dk1>
      <a:lt1>
        <a:sysClr val="window" lastClr="FFFFFF"/>
      </a:lt1>
      <a:dk2>
        <a:srgbClr val="007FA3"/>
      </a:dk2>
      <a:lt2>
        <a:srgbClr val="00558C"/>
      </a:lt2>
      <a:accent1>
        <a:srgbClr val="41A0CF"/>
      </a:accent1>
      <a:accent2>
        <a:srgbClr val="4C9285"/>
      </a:accent2>
      <a:accent3>
        <a:srgbClr val="425563"/>
      </a:accent3>
      <a:accent4>
        <a:srgbClr val="E8BF41"/>
      </a:accent4>
      <a:accent5>
        <a:srgbClr val="DC8633"/>
      </a:accent5>
      <a:accent6>
        <a:srgbClr val="7F7F7F"/>
      </a:accent6>
      <a:hlink>
        <a:srgbClr val="000000"/>
      </a:hlink>
      <a:folHlink>
        <a:srgbClr val="41A0C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effectLst/>
      </a:spPr>
      <a:bodyPr/>
      <a:lstStyle/>
      <a:style>
        <a:lnRef idx="2">
          <a:schemeClr val="accent1"/>
        </a:lnRef>
        <a:fillRef idx="0">
          <a:schemeClr val="accent1"/>
        </a:fillRef>
        <a:effectRef idx="1">
          <a:schemeClr val="accent1"/>
        </a:effectRef>
        <a:fontRef idx="minor">
          <a:schemeClr val="tx1"/>
        </a:fontRef>
      </a:style>
    </a:lnDef>
    <a:txDef>
      <a:spPr/>
      <a:bodyPr lIns="0" tIns="0" rIns="0" bIns="0"/>
      <a:lstStyle>
        <a:defPPr marL="0" indent="0">
          <a:buNone/>
          <a:defRPr sz="1000" b="1" dirty="0">
            <a:solidFill>
              <a:schemeClr val="tx1"/>
            </a:solidFill>
          </a:defRPr>
        </a:defPPr>
      </a:lstStyle>
    </a:txDef>
  </a:objectDefaults>
  <a:extraClrSchemeLst/>
  <a:extLst>
    <a:ext uri="{05A4C25C-085E-4340-85A3-A5531E510DB2}">
      <thm15:themeFamily xmlns:thm15="http://schemas.microsoft.com/office/thememl/2012/main" name="StuderEducation_CorePowerpoint.pptx" id="{7B23481F-3F3E-4AF0-A379-581D8A8E01F2}" vid="{6B056E7D-EFEA-45B1-BADC-34026FFBB4D7}"/>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1CDC4F5F33004288EF8CE272E1C0A7" ma:contentTypeVersion="36" ma:contentTypeDescription="Create a new document." ma:contentTypeScope="" ma:versionID="96f68d2f38606c65b583117321e34545">
  <xsd:schema xmlns:xsd="http://www.w3.org/2001/XMLSchema" xmlns:xs="http://www.w3.org/2001/XMLSchema" xmlns:p="http://schemas.microsoft.com/office/2006/metadata/properties" xmlns:ns1="http://schemas.microsoft.com/sharepoint/v3" xmlns:ns3="2add34c5-7df0-420e-8b71-301032458f2d" xmlns:ns4="e74e6d64-9086-4c1f-b0bd-07cd5d3d228d" targetNamespace="http://schemas.microsoft.com/office/2006/metadata/properties" ma:root="true" ma:fieldsID="d3f1ac4e51c70302487a30005d886c82" ns1:_="" ns3:_="" ns4:_="">
    <xsd:import namespace="http://schemas.microsoft.com/sharepoint/v3"/>
    <xsd:import namespace="2add34c5-7df0-420e-8b71-301032458f2d"/>
    <xsd:import namespace="e74e6d64-9086-4c1f-b0bd-07cd5d3d228d"/>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DefaultSectionNames"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TeamsChannelId" minOccurs="0"/>
                <xsd:element ref="ns4:Math_Settings" minOccurs="0"/>
                <xsd:element ref="ns4:Templates" minOccurs="0"/>
                <xsd:element ref="ns4:Distribution_Groups" minOccurs="0"/>
                <xsd:element ref="ns4:LMS_Mappings" minOccurs="0"/>
                <xsd:element ref="ns4:Self_Registration_Enabled0" minOccurs="0"/>
                <xsd:element ref="ns4:Is_Collaboration_Space_Locked" minOccurs="0"/>
                <xsd:element ref="ns4: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9" nillable="true" ma:displayName="Unified Compliance Policy Properties" ma:description="" ma:hidden="true" ma:internalName="_ip_UnifiedCompliancePolicyProperties">
      <xsd:simpleType>
        <xsd:restriction base="dms:Note"/>
      </xsd:simpleType>
    </xsd:element>
    <xsd:element name="_ip_UnifiedCompliancePolicyUIAction" ma:index="30"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dd34c5-7df0-420e-8b71-301032458f2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4e6d64-9086-4c1f-b0bd-07cd5d3d228d"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ultureName" ma:index="14" nillable="true" ma:displayName="Culture Name" ma:internalName="CultureName">
      <xsd:simpleType>
        <xsd:restriction base="dms:Text"/>
      </xsd:simpleType>
    </xsd:element>
    <xsd:element name="AppVersion" ma:index="15" nillable="true" ma:displayName="App Version" ma:internalName="AppVersion">
      <xsd:simpleType>
        <xsd:restriction base="dms:Text"/>
      </xsd:simpleType>
    </xsd:element>
    <xsd:element name="Teachers" ma:index="1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Has_Teacher_Only_SectionGroup" ma:index="22" nillable="true" ma:displayName="Has Teacher Only SectionGroup" ma:internalName="Has_Teacher_Only_SectionGroup">
      <xsd:simpleType>
        <xsd:restriction base="dms:Boolean"/>
      </xsd:simpleType>
    </xsd:element>
    <xsd:element name="DefaultSectionNames" ma:index="23" nillable="true" ma:displayName="Default Section Names" ma:internalName="DefaultSectionNames">
      <xsd:simpleType>
        <xsd:restriction base="dms:Note">
          <xsd:maxLength value="255"/>
        </xsd:restrictio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description="" ma:hidden="true" ma:internalName="MediaServiceDateTaken" ma:readOnly="true">
      <xsd:simpleType>
        <xsd:restriction base="dms:Text"/>
      </xsd:simpleType>
    </xsd:element>
    <xsd:element name="MediaServiceAutoTags" ma:index="27" nillable="true" ma:displayName="MediaServiceAutoTags" ma:description="" ma:internalName="MediaServiceAutoTags" ma:readOnly="true">
      <xsd:simpleType>
        <xsd:restriction base="dms:Text"/>
      </xsd:simpleType>
    </xsd:element>
    <xsd:element name="MediaServiceLocation" ma:index="28" nillable="true" ma:displayName="MediaServiceLocation" ma:description="" ma:internalName="MediaServiceLocation" ma:readOnly="true">
      <xsd:simpleType>
        <xsd:restriction base="dms:Text"/>
      </xsd:simpleType>
    </xsd:element>
    <xsd:element name="MediaServiceOCR" ma:index="31" nillable="true" ma:displayName="MediaServiceOCR" ma:internalName="MediaServiceOCR" ma:readOnly="true">
      <xsd:simpleType>
        <xsd:restriction base="dms:Note">
          <xsd:maxLength value="255"/>
        </xsd:restriction>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Templates" ma:index="38" nillable="true" ma:displayName="Templates" ma:internalName="Templates">
      <xsd:simpleType>
        <xsd:restriction base="dms:Note">
          <xsd:maxLength value="255"/>
        </xsd:restriction>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element name="Self_Registration_Enabled0" ma:index="41" nillable="true" ma:displayName="Self Registration Enabled" ma:internalName="Self_Registration_Enabled0">
      <xsd:simpleType>
        <xsd:restriction base="dms:Boolean"/>
      </xsd:simpleType>
    </xsd:element>
    <xsd:element name="Is_Collaboration_Space_Locked" ma:index="42" nillable="true" ma:displayName="Is Collaboration Space Locked" ma:internalName="Is_Collaboration_Space_Locked">
      <xsd:simpleType>
        <xsd:restriction base="dms:Boolean"/>
      </xsd:simpleType>
    </xsd:element>
    <xsd:element name="IsNotebookLocked" ma:index="43" nillable="true" ma:displayName="Is Notebook Locked" ma:internalName="IsNotebookLock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Type xmlns="e74e6d64-9086-4c1f-b0bd-07cd5d3d228d" xsi:nil="true"/>
    <_ip_UnifiedCompliancePolicyUIAction xmlns="http://schemas.microsoft.com/sharepoint/v3" xsi:nil="true"/>
    <AppVersion xmlns="e74e6d64-9086-4c1f-b0bd-07cd5d3d228d" xsi:nil="true"/>
    <TeamsChannelId xmlns="e74e6d64-9086-4c1f-b0bd-07cd5d3d228d" xsi:nil="true"/>
    <NotebookType xmlns="e74e6d64-9086-4c1f-b0bd-07cd5d3d228d" xsi:nil="true"/>
    <Teachers xmlns="e74e6d64-9086-4c1f-b0bd-07cd5d3d228d">
      <UserInfo>
        <DisplayName/>
        <AccountId xsi:nil="true"/>
        <AccountType/>
      </UserInfo>
    </Teachers>
    <Templates xmlns="e74e6d64-9086-4c1f-b0bd-07cd5d3d228d" xsi:nil="true"/>
    <LMS_Mappings xmlns="e74e6d64-9086-4c1f-b0bd-07cd5d3d228d" xsi:nil="true"/>
    <Owner xmlns="e74e6d64-9086-4c1f-b0bd-07cd5d3d228d">
      <UserInfo>
        <DisplayName/>
        <AccountId xsi:nil="true"/>
        <AccountType/>
      </UserInfo>
    </Owner>
    <Self_Registration_Enabled0 xmlns="e74e6d64-9086-4c1f-b0bd-07cd5d3d228d" xsi:nil="true"/>
    <DefaultSectionNames xmlns="e74e6d64-9086-4c1f-b0bd-07cd5d3d228d" xsi:nil="true"/>
    <_ip_UnifiedCompliancePolicyProperties xmlns="http://schemas.microsoft.com/sharepoint/v3" xsi:nil="true"/>
    <Invited_Teachers xmlns="e74e6d64-9086-4c1f-b0bd-07cd5d3d228d" xsi:nil="true"/>
    <IsNotebookLocked xmlns="e74e6d64-9086-4c1f-b0bd-07cd5d3d228d" xsi:nil="true"/>
    <CultureName xmlns="e74e6d64-9086-4c1f-b0bd-07cd5d3d228d" xsi:nil="true"/>
    <Students xmlns="e74e6d64-9086-4c1f-b0bd-07cd5d3d228d">
      <UserInfo>
        <DisplayName/>
        <AccountId xsi:nil="true"/>
        <AccountType/>
      </UserInfo>
    </Students>
    <Student_Groups xmlns="e74e6d64-9086-4c1f-b0bd-07cd5d3d228d">
      <UserInfo>
        <DisplayName/>
        <AccountId xsi:nil="true"/>
        <AccountType/>
      </UserInfo>
    </Student_Groups>
    <Is_Collaboration_Space_Locked xmlns="e74e6d64-9086-4c1f-b0bd-07cd5d3d228d" xsi:nil="true"/>
    <Invited_Students xmlns="e74e6d64-9086-4c1f-b0bd-07cd5d3d228d" xsi:nil="true"/>
    <Distribution_Groups xmlns="e74e6d64-9086-4c1f-b0bd-07cd5d3d228d" xsi:nil="true"/>
    <Self_Registration_Enabled xmlns="e74e6d64-9086-4c1f-b0bd-07cd5d3d228d" xsi:nil="true"/>
    <Has_Teacher_Only_SectionGroup xmlns="e74e6d64-9086-4c1f-b0bd-07cd5d3d228d" xsi:nil="true"/>
    <Math_Settings xmlns="e74e6d64-9086-4c1f-b0bd-07cd5d3d228d" xsi:nil="true"/>
  </documentManagement>
</p:properties>
</file>

<file path=customXml/itemProps1.xml><?xml version="1.0" encoding="utf-8"?>
<ds:datastoreItem xmlns:ds="http://schemas.openxmlformats.org/officeDocument/2006/customXml" ds:itemID="{384D638D-A1DE-4D0E-BE40-35E362584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add34c5-7df0-420e-8b71-301032458f2d"/>
    <ds:schemaRef ds:uri="e74e6d64-9086-4c1f-b0bd-07cd5d3d22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144EFC-E6E1-46C9-ACB7-9C24F8DACF00}">
  <ds:schemaRefs>
    <ds:schemaRef ds:uri="http://schemas.microsoft.com/sharepoint/v3/contenttype/forms"/>
  </ds:schemaRefs>
</ds:datastoreItem>
</file>

<file path=customXml/itemProps3.xml><?xml version="1.0" encoding="utf-8"?>
<ds:datastoreItem xmlns:ds="http://schemas.openxmlformats.org/officeDocument/2006/customXml" ds:itemID="{EF8D85C0-785C-4095-942C-BFE360F543F5}">
  <ds:schemaRefs>
    <ds:schemaRef ds:uri="http://schemas.openxmlformats.org/package/2006/metadata/core-properties"/>
    <ds:schemaRef ds:uri="http://purl.org/dc/elements/1.1/"/>
    <ds:schemaRef ds:uri="http://schemas.microsoft.com/office/2006/metadata/properties"/>
    <ds:schemaRef ds:uri="http://schemas.microsoft.com/sharepoint/v3"/>
    <ds:schemaRef ds:uri="e74e6d64-9086-4c1f-b0bd-07cd5d3d228d"/>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 ds:uri="2add34c5-7df0-420e-8b71-301032458f2d"/>
  </ds:schemaRefs>
</ds:datastoreItem>
</file>

<file path=docProps/app.xml><?xml version="1.0" encoding="utf-8"?>
<Properties xmlns="http://schemas.openxmlformats.org/officeDocument/2006/extended-properties" xmlns:vt="http://schemas.openxmlformats.org/officeDocument/2006/docPropsVTypes">
  <TotalTime>2511</TotalTime>
  <Words>801</Words>
  <Application>Microsoft Office PowerPoint</Application>
  <PresentationFormat>Widescreen</PresentationFormat>
  <Paragraphs>132</Paragraphs>
  <Slides>21</Slides>
  <Notes>21</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21</vt:i4>
      </vt:variant>
    </vt:vector>
  </HeadingPairs>
  <TitlesOfParts>
    <vt:vector size="34" baseType="lpstr">
      <vt:lpstr>.AppleSystemUIFont</vt:lpstr>
      <vt:lpstr>Arial</vt:lpstr>
      <vt:lpstr>Arial Narrow</vt:lpstr>
      <vt:lpstr>Calibri</vt:lpstr>
      <vt:lpstr>Calibri Light</vt:lpstr>
      <vt:lpstr>Wingdings</vt:lpstr>
      <vt:lpstr>Custom Design</vt:lpstr>
      <vt:lpstr>4_Custom Design</vt:lpstr>
      <vt:lpstr>2_Office Theme</vt:lpstr>
      <vt:lpstr>Studer Group</vt:lpstr>
      <vt:lpstr>1_Studer Group</vt:lpstr>
      <vt:lpstr>11_2017 SG Theme</vt:lpstr>
      <vt:lpstr>3_2017 SG Theme</vt:lpstr>
      <vt:lpstr>PowerPoint Presentation</vt:lpstr>
      <vt:lpstr>PowerPoint Presentation</vt:lpstr>
      <vt:lpstr>Why CREATE a portrait of a graduate?</vt:lpstr>
      <vt:lpstr>Thank you for helping develop our portrait</vt:lpstr>
      <vt:lpstr>what is a portrait of a graduate?</vt:lpstr>
      <vt:lpstr>Our oak ridge Portrait of a graduate</vt:lpstr>
      <vt:lpstr>How Our portrait of an oak ridge schools’ graduate links our work</vt:lpstr>
      <vt:lpstr>Why CREATE a portrait of a graduate?</vt:lpstr>
      <vt:lpstr>Typical portraits of a graduate</vt:lpstr>
      <vt:lpstr>Let’s reflect and discuss</vt:lpstr>
      <vt:lpstr>What makes our portrait unique</vt:lpstr>
      <vt:lpstr>How Our portrait of a graduate is organized</vt:lpstr>
      <vt:lpstr>Indicators of empathy in Pre-K</vt:lpstr>
      <vt:lpstr>Indicators of empathy in elementary</vt:lpstr>
      <vt:lpstr>Indicators of empathy in middle school</vt:lpstr>
      <vt:lpstr>Indicators of empathy in high school</vt:lpstr>
      <vt:lpstr>Our aspirations</vt:lpstr>
      <vt:lpstr>Time to review the portrait for our school</vt:lpstr>
      <vt:lpstr>Let’s reflect and discuss</vt:lpstr>
      <vt:lpstr>Why CREATE a portrait of a graduate?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excellence: achieving together</dc:title>
  <dc:creator>JoAnn Sternke</dc:creator>
  <cp:lastModifiedBy>Holly Cross</cp:lastModifiedBy>
  <cp:revision>363</cp:revision>
  <dcterms:created xsi:type="dcterms:W3CDTF">2020-01-28T10:27:58Z</dcterms:created>
  <dcterms:modified xsi:type="dcterms:W3CDTF">2020-11-02T17:04:16Z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0x010100081CDC4F5F33004288EF8CE272E1C0A7</vt:lpwstr>
  </property>
</Properties>
</file>